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1"/>
  </p:notesMasterIdLst>
  <p:sldIdLst>
    <p:sldId id="302" r:id="rId2"/>
    <p:sldId id="280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281" r:id="rId12"/>
    <p:sldId id="393" r:id="rId13"/>
    <p:sldId id="394" r:id="rId14"/>
    <p:sldId id="395" r:id="rId15"/>
    <p:sldId id="396" r:id="rId16"/>
    <p:sldId id="397" r:id="rId17"/>
    <p:sldId id="398" r:id="rId18"/>
    <p:sldId id="376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284" r:id="rId29"/>
    <p:sldId id="410" r:id="rId30"/>
    <p:sldId id="411" r:id="rId31"/>
    <p:sldId id="412" r:id="rId32"/>
    <p:sldId id="413" r:id="rId33"/>
    <p:sldId id="414" r:id="rId34"/>
    <p:sldId id="415" r:id="rId35"/>
    <p:sldId id="264" r:id="rId36"/>
    <p:sldId id="381" r:id="rId37"/>
    <p:sldId id="417" r:id="rId38"/>
    <p:sldId id="418" r:id="rId39"/>
    <p:sldId id="419" r:id="rId40"/>
    <p:sldId id="420" r:id="rId41"/>
    <p:sldId id="421" r:id="rId42"/>
    <p:sldId id="422" r:id="rId43"/>
    <p:sldId id="423" r:id="rId44"/>
    <p:sldId id="424" r:id="rId45"/>
    <p:sldId id="270" r:id="rId46"/>
    <p:sldId id="317" r:id="rId47"/>
    <p:sldId id="426" r:id="rId48"/>
    <p:sldId id="318" r:id="rId49"/>
    <p:sldId id="368" r:id="rId50"/>
    <p:sldId id="369" r:id="rId51"/>
    <p:sldId id="370" r:id="rId52"/>
    <p:sldId id="326" r:id="rId53"/>
    <p:sldId id="327" r:id="rId54"/>
    <p:sldId id="428" r:id="rId55"/>
    <p:sldId id="429" r:id="rId56"/>
    <p:sldId id="328" r:id="rId57"/>
    <p:sldId id="431" r:id="rId58"/>
    <p:sldId id="329" r:id="rId59"/>
    <p:sldId id="433" r:id="rId60"/>
    <p:sldId id="330" r:id="rId61"/>
    <p:sldId id="435" r:id="rId62"/>
    <p:sldId id="371" r:id="rId63"/>
    <p:sldId id="338" r:id="rId64"/>
    <p:sldId id="380" r:id="rId65"/>
    <p:sldId id="339" r:id="rId66"/>
    <p:sldId id="379" r:id="rId67"/>
    <p:sldId id="378" r:id="rId68"/>
    <p:sldId id="343" r:id="rId69"/>
    <p:sldId id="269" r:id="rId70"/>
    <p:sldId id="382" r:id="rId71"/>
    <p:sldId id="437" r:id="rId72"/>
    <p:sldId id="438" r:id="rId73"/>
    <p:sldId id="439" r:id="rId74"/>
    <p:sldId id="440" r:id="rId75"/>
    <p:sldId id="441" r:id="rId76"/>
    <p:sldId id="442" r:id="rId77"/>
    <p:sldId id="443" r:id="rId78"/>
    <p:sldId id="444" r:id="rId79"/>
    <p:sldId id="373" r:id="rId80"/>
    <p:sldId id="332" r:id="rId81"/>
    <p:sldId id="333" r:id="rId82"/>
    <p:sldId id="446" r:id="rId83"/>
    <p:sldId id="334" r:id="rId84"/>
    <p:sldId id="335" r:id="rId85"/>
    <p:sldId id="448" r:id="rId86"/>
    <p:sldId id="336" r:id="rId87"/>
    <p:sldId id="450" r:id="rId88"/>
    <p:sldId id="374" r:id="rId89"/>
    <p:sldId id="357" r:id="rId90"/>
    <p:sldId id="358" r:id="rId91"/>
    <p:sldId id="452" r:id="rId92"/>
    <p:sldId id="453" r:id="rId93"/>
    <p:sldId id="454" r:id="rId94"/>
    <p:sldId id="455" r:id="rId95"/>
    <p:sldId id="372" r:id="rId96"/>
    <p:sldId id="360" r:id="rId97"/>
    <p:sldId id="457" r:id="rId98"/>
    <p:sldId id="361" r:id="rId99"/>
    <p:sldId id="459" r:id="rId100"/>
    <p:sldId id="460" r:id="rId101"/>
    <p:sldId id="461" r:id="rId102"/>
    <p:sldId id="362" r:id="rId103"/>
    <p:sldId id="321" r:id="rId104"/>
    <p:sldId id="463" r:id="rId105"/>
    <p:sldId id="464" r:id="rId106"/>
    <p:sldId id="465" r:id="rId107"/>
    <p:sldId id="466" r:id="rId108"/>
    <p:sldId id="467" r:id="rId109"/>
    <p:sldId id="468" r:id="rId1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9" autoAdjust="0"/>
    <p:restoredTop sz="69191" autoAdjust="0"/>
  </p:normalViewPr>
  <p:slideViewPr>
    <p:cSldViewPr showGuides="1">
      <p:cViewPr varScale="1">
        <p:scale>
          <a:sx n="48" d="100"/>
          <a:sy n="48" d="100"/>
        </p:scale>
        <p:origin x="-1650" y="-108"/>
      </p:cViewPr>
      <p:guideLst>
        <p:guide orient="horz" pos="7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888447-9D62-4B8F-AF1A-F2CA1591FC2B}" type="doc">
      <dgm:prSet loTypeId="urn:microsoft.com/office/officeart/2005/8/layout/hierarchy4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FF4F9F81-EB3D-4931-B54F-FE58677D280B}">
      <dgm:prSet phldrT="[Text]" custT="1"/>
      <dgm:spPr/>
      <dgm:t>
        <a:bodyPr/>
        <a:lstStyle/>
        <a:p>
          <a:r>
            <a:rPr lang="en-US" sz="3600" dirty="0" smtClean="0"/>
            <a:t>Scheme Comparisons</a:t>
          </a:r>
          <a:endParaRPr lang="en-US" sz="3600" dirty="0"/>
        </a:p>
      </dgm:t>
    </dgm:pt>
    <dgm:pt modelId="{1CB54576-F9EA-44E0-94C0-25E172474BBB}" type="parTrans" cxnId="{E2FAB874-FB7D-412D-AD9B-32EADC70E1CE}">
      <dgm:prSet/>
      <dgm:spPr/>
      <dgm:t>
        <a:bodyPr/>
        <a:lstStyle/>
        <a:p>
          <a:endParaRPr lang="en-US"/>
        </a:p>
      </dgm:t>
    </dgm:pt>
    <dgm:pt modelId="{905C509E-7B10-4DB8-B454-539511A84DA6}" type="sibTrans" cxnId="{E2FAB874-FB7D-412D-AD9B-32EADC70E1CE}">
      <dgm:prSet/>
      <dgm:spPr/>
      <dgm:t>
        <a:bodyPr/>
        <a:lstStyle/>
        <a:p>
          <a:endParaRPr lang="en-US"/>
        </a:p>
      </dgm:t>
    </dgm:pt>
    <dgm:pt modelId="{2B7750FC-10C8-41EA-BB4B-B52981417927}">
      <dgm:prSet phldrT="[Text]"/>
      <dgm:spPr/>
      <dgm:t>
        <a:bodyPr/>
        <a:lstStyle/>
        <a:p>
          <a:r>
            <a:rPr lang="en-US" dirty="0" smtClean="0"/>
            <a:t>Non-Directional</a:t>
          </a:r>
          <a:endParaRPr lang="en-US" dirty="0"/>
        </a:p>
      </dgm:t>
    </dgm:pt>
    <dgm:pt modelId="{54CC02F6-D5F3-4CDB-911E-FC4DA5A576D8}" type="parTrans" cxnId="{1ACB1445-1351-4173-98EE-FF7DE3184930}">
      <dgm:prSet/>
      <dgm:spPr/>
      <dgm:t>
        <a:bodyPr/>
        <a:lstStyle/>
        <a:p>
          <a:endParaRPr lang="en-US"/>
        </a:p>
      </dgm:t>
    </dgm:pt>
    <dgm:pt modelId="{93BE5853-D77E-4D81-A59D-FB8231E2FAA9}" type="sibTrans" cxnId="{1ACB1445-1351-4173-98EE-FF7DE3184930}">
      <dgm:prSet/>
      <dgm:spPr/>
      <dgm:t>
        <a:bodyPr/>
        <a:lstStyle/>
        <a:p>
          <a:endParaRPr lang="en-US"/>
        </a:p>
      </dgm:t>
    </dgm:pt>
    <dgm:pt modelId="{8471D97A-3AAF-48C7-B0C6-F1972AAA57B1}">
      <dgm:prSet phldrT="[Text]" custT="1"/>
      <dgm:spPr/>
      <dgm:t>
        <a:bodyPr/>
        <a:lstStyle/>
        <a:p>
          <a:r>
            <a:rPr lang="en-US" sz="2400" b="1" dirty="0" smtClean="0"/>
            <a:t>OMNI</a:t>
          </a:r>
          <a:endParaRPr lang="en-US" sz="2800" b="1" dirty="0" smtClean="0"/>
        </a:p>
        <a:p>
          <a:r>
            <a:rPr lang="en-US" sz="1800" b="1" dirty="0" smtClean="0"/>
            <a:t>(Omni-directional)</a:t>
          </a:r>
          <a:endParaRPr lang="en-US" sz="1800" b="1" dirty="0"/>
        </a:p>
      </dgm:t>
    </dgm:pt>
    <dgm:pt modelId="{7B9CA9F8-785B-4630-9447-7E4D8E1467D6}" type="parTrans" cxnId="{D3A5EE4A-04BC-45B1-BDD1-8143819B6AC0}">
      <dgm:prSet/>
      <dgm:spPr/>
      <dgm:t>
        <a:bodyPr/>
        <a:lstStyle/>
        <a:p>
          <a:endParaRPr lang="en-US"/>
        </a:p>
      </dgm:t>
    </dgm:pt>
    <dgm:pt modelId="{2EC4332B-1566-4E6F-9F1D-F111E756063A}" type="sibTrans" cxnId="{D3A5EE4A-04BC-45B1-BDD1-8143819B6AC0}">
      <dgm:prSet/>
      <dgm:spPr/>
      <dgm:t>
        <a:bodyPr/>
        <a:lstStyle/>
        <a:p>
          <a:endParaRPr lang="en-US"/>
        </a:p>
      </dgm:t>
    </dgm:pt>
    <dgm:pt modelId="{A9BB1AAB-51DC-420C-9694-98D55DE420D7}">
      <dgm:prSet phldrT="[Text]"/>
      <dgm:spPr/>
      <dgm:t>
        <a:bodyPr/>
        <a:lstStyle/>
        <a:p>
          <a:r>
            <a:rPr lang="en-US" dirty="0" smtClean="0"/>
            <a:t>Single-Target Directional</a:t>
          </a:r>
          <a:endParaRPr lang="en-US" dirty="0"/>
        </a:p>
      </dgm:t>
    </dgm:pt>
    <dgm:pt modelId="{A9111A06-87E5-42B7-9F3A-8E4ACC5B2817}" type="parTrans" cxnId="{AE1109B6-B05F-4939-BADA-8992973A6BF2}">
      <dgm:prSet/>
      <dgm:spPr/>
      <dgm:t>
        <a:bodyPr/>
        <a:lstStyle/>
        <a:p>
          <a:endParaRPr lang="en-US"/>
        </a:p>
      </dgm:t>
    </dgm:pt>
    <dgm:pt modelId="{B16C5B30-1A1B-458F-B790-EC7CF2983D13}" type="sibTrans" cxnId="{AE1109B6-B05F-4939-BADA-8992973A6BF2}">
      <dgm:prSet/>
      <dgm:spPr/>
      <dgm:t>
        <a:bodyPr/>
        <a:lstStyle/>
        <a:p>
          <a:endParaRPr lang="en-US"/>
        </a:p>
      </dgm:t>
    </dgm:pt>
    <dgm:pt modelId="{3E9C877E-1B68-4441-B1E7-E3FA033CBE4D}">
      <dgm:prSet phldrT="[Text]" custT="1"/>
      <dgm:spPr/>
      <dgm:t>
        <a:bodyPr/>
        <a:lstStyle/>
        <a:p>
          <a:r>
            <a:rPr lang="en-US" sz="2400" b="1" dirty="0" smtClean="0"/>
            <a:t>SUBF</a:t>
          </a:r>
        </a:p>
        <a:p>
          <a:r>
            <a:rPr lang="en-US" sz="1800" b="1" dirty="0" smtClean="0"/>
            <a:t>(Single-User </a:t>
          </a:r>
          <a:r>
            <a:rPr lang="en-US" sz="1800" b="1" dirty="0" err="1" smtClean="0"/>
            <a:t>Beamforming</a:t>
          </a:r>
          <a:r>
            <a:rPr lang="en-US" sz="1800" b="1" dirty="0" smtClean="0"/>
            <a:t>)</a:t>
          </a:r>
          <a:endParaRPr lang="en-US" sz="1800" b="1" dirty="0"/>
        </a:p>
      </dgm:t>
    </dgm:pt>
    <dgm:pt modelId="{790D4444-9A0D-48EC-95EC-8A499A43139C}" type="parTrans" cxnId="{37F25E89-ED65-45C6-8726-7329BF9C6BA3}">
      <dgm:prSet/>
      <dgm:spPr/>
      <dgm:t>
        <a:bodyPr/>
        <a:lstStyle/>
        <a:p>
          <a:endParaRPr lang="en-US"/>
        </a:p>
      </dgm:t>
    </dgm:pt>
    <dgm:pt modelId="{30766043-4036-444E-816C-029E1B0E9D87}" type="sibTrans" cxnId="{37F25E89-ED65-45C6-8726-7329BF9C6BA3}">
      <dgm:prSet/>
      <dgm:spPr/>
      <dgm:t>
        <a:bodyPr/>
        <a:lstStyle/>
        <a:p>
          <a:endParaRPr lang="en-US"/>
        </a:p>
      </dgm:t>
    </dgm:pt>
    <dgm:pt modelId="{2EA0B9DB-6851-4147-A79D-459B6E848BB4}">
      <dgm:prSet custT="1"/>
      <dgm:spPr/>
      <dgm:t>
        <a:bodyPr/>
        <a:lstStyle/>
        <a:p>
          <a:r>
            <a:rPr lang="en-US" sz="2400" b="1" dirty="0" smtClean="0"/>
            <a:t>DA</a:t>
          </a:r>
        </a:p>
        <a:p>
          <a:r>
            <a:rPr lang="en-US" sz="1800" b="1" dirty="0" smtClean="0"/>
            <a:t>(Directional Antenna)</a:t>
          </a:r>
          <a:endParaRPr lang="en-US" sz="1800" b="1" dirty="0"/>
        </a:p>
      </dgm:t>
    </dgm:pt>
    <dgm:pt modelId="{481B1469-D25C-4EEF-B751-11E5FC04521B}" type="parTrans" cxnId="{46A45EBC-F0B5-4D39-990C-84DEEF7BE889}">
      <dgm:prSet/>
      <dgm:spPr/>
      <dgm:t>
        <a:bodyPr/>
        <a:lstStyle/>
        <a:p>
          <a:endParaRPr lang="en-US"/>
        </a:p>
      </dgm:t>
    </dgm:pt>
    <dgm:pt modelId="{EDCBF7C8-5D56-4FD6-9B60-5E79B7E48B1C}" type="sibTrans" cxnId="{46A45EBC-F0B5-4D39-990C-84DEEF7BE889}">
      <dgm:prSet/>
      <dgm:spPr/>
      <dgm:t>
        <a:bodyPr/>
        <a:lstStyle/>
        <a:p>
          <a:endParaRPr lang="en-US"/>
        </a:p>
      </dgm:t>
    </dgm:pt>
    <dgm:pt modelId="{69DAD80D-8078-469C-9F65-D65BE31CD6D0}">
      <dgm:prSet/>
      <dgm:spPr/>
      <dgm:t>
        <a:bodyPr/>
        <a:lstStyle/>
        <a:p>
          <a:r>
            <a:rPr lang="en-US" dirty="0" smtClean="0"/>
            <a:t>Multi-Target Directional</a:t>
          </a:r>
          <a:endParaRPr lang="en-US" dirty="0"/>
        </a:p>
      </dgm:t>
    </dgm:pt>
    <dgm:pt modelId="{E3897062-649A-45F9-A428-69301D865F40}" type="parTrans" cxnId="{65B664A0-86CB-4898-A562-AFE921C0C9C2}">
      <dgm:prSet/>
      <dgm:spPr/>
      <dgm:t>
        <a:bodyPr/>
        <a:lstStyle/>
        <a:p>
          <a:endParaRPr lang="en-US"/>
        </a:p>
      </dgm:t>
    </dgm:pt>
    <dgm:pt modelId="{2A847672-C5DC-492A-8529-5D0B17553640}" type="sibTrans" cxnId="{65B664A0-86CB-4898-A562-AFE921C0C9C2}">
      <dgm:prSet/>
      <dgm:spPr/>
      <dgm:t>
        <a:bodyPr/>
        <a:lstStyle/>
        <a:p>
          <a:endParaRPr lang="en-US"/>
        </a:p>
      </dgm:t>
    </dgm:pt>
    <dgm:pt modelId="{C024933B-D80D-476A-B1A9-7989986C01EB}">
      <dgm:prSet custT="1"/>
      <dgm:spPr/>
      <dgm:t>
        <a:bodyPr/>
        <a:lstStyle/>
        <a:p>
          <a:r>
            <a:rPr lang="en-US" sz="2400" b="1" dirty="0" smtClean="0"/>
            <a:t>CE</a:t>
          </a:r>
        </a:p>
        <a:p>
          <a:r>
            <a:rPr lang="en-US" sz="1800" b="1" dirty="0" smtClean="0"/>
            <a:t>(Cooperating Eavesdropper)</a:t>
          </a:r>
          <a:endParaRPr lang="en-US" sz="1800" b="1" dirty="0"/>
        </a:p>
      </dgm:t>
    </dgm:pt>
    <dgm:pt modelId="{70ADC24B-56D6-4821-89F8-EFB803BE70C8}" type="parTrans" cxnId="{76146ACE-A761-413B-A163-5BF842D1EEE0}">
      <dgm:prSet/>
      <dgm:spPr/>
      <dgm:t>
        <a:bodyPr/>
        <a:lstStyle/>
        <a:p>
          <a:endParaRPr lang="en-US"/>
        </a:p>
      </dgm:t>
    </dgm:pt>
    <dgm:pt modelId="{93988D26-F309-4ECF-8CD0-0C2BC8D5CABD}" type="sibTrans" cxnId="{76146ACE-A761-413B-A163-5BF842D1EEE0}">
      <dgm:prSet/>
      <dgm:spPr/>
      <dgm:t>
        <a:bodyPr/>
        <a:lstStyle/>
        <a:p>
          <a:endParaRPr lang="en-US"/>
        </a:p>
      </dgm:t>
    </dgm:pt>
    <dgm:pt modelId="{C2D07DC6-3945-4CE3-A14C-A18D89D9CAE6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US" sz="2400" b="1" dirty="0" smtClean="0"/>
            <a:t>STROBE</a:t>
          </a:r>
        </a:p>
        <a:p>
          <a:pPr>
            <a:lnSpc>
              <a:spcPct val="70000"/>
            </a:lnSpc>
          </a:pPr>
          <a:endParaRPr lang="en-US" sz="1800" b="1" dirty="0" smtClean="0"/>
        </a:p>
        <a:p>
          <a:pPr>
            <a:lnSpc>
              <a:spcPct val="90000"/>
            </a:lnSpc>
          </a:pPr>
          <a:endParaRPr lang="en-US" sz="1800" b="1" dirty="0"/>
        </a:p>
      </dgm:t>
    </dgm:pt>
    <dgm:pt modelId="{98A76C61-1CF5-48E9-9A61-35760B00EB5F}" type="parTrans" cxnId="{1695ECE1-35D9-47BA-A73D-8FBA4147AD0F}">
      <dgm:prSet/>
      <dgm:spPr/>
      <dgm:t>
        <a:bodyPr/>
        <a:lstStyle/>
        <a:p>
          <a:endParaRPr lang="en-US"/>
        </a:p>
      </dgm:t>
    </dgm:pt>
    <dgm:pt modelId="{CAD785B1-9FC7-49A6-9347-38D7D4384124}" type="sibTrans" cxnId="{1695ECE1-35D9-47BA-A73D-8FBA4147AD0F}">
      <dgm:prSet/>
      <dgm:spPr/>
      <dgm:t>
        <a:bodyPr/>
        <a:lstStyle/>
        <a:p>
          <a:endParaRPr lang="en-US"/>
        </a:p>
      </dgm:t>
    </dgm:pt>
    <dgm:pt modelId="{5018E718-2DDA-42AF-9C88-5038EDCFCE36}" type="pres">
      <dgm:prSet presAssocID="{CE888447-9D62-4B8F-AF1A-F2CA1591FC2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134F27-6004-4B25-A108-E02844C3DFC4}" type="pres">
      <dgm:prSet presAssocID="{FF4F9F81-EB3D-4931-B54F-FE58677D280B}" presName="vertOne" presStyleCnt="0"/>
      <dgm:spPr/>
      <dgm:t>
        <a:bodyPr/>
        <a:lstStyle/>
        <a:p>
          <a:endParaRPr lang="en-US"/>
        </a:p>
      </dgm:t>
    </dgm:pt>
    <dgm:pt modelId="{4C858B46-3823-4167-AE72-FB966111C50F}" type="pres">
      <dgm:prSet presAssocID="{FF4F9F81-EB3D-4931-B54F-FE58677D280B}" presName="txOne" presStyleLbl="node0" presStyleIdx="0" presStyleCnt="1" custScaleY="162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98000E-E240-4C1E-AA5B-A0D5ACE99A6E}" type="pres">
      <dgm:prSet presAssocID="{FF4F9F81-EB3D-4931-B54F-FE58677D280B}" presName="parTransOne" presStyleCnt="0"/>
      <dgm:spPr/>
      <dgm:t>
        <a:bodyPr/>
        <a:lstStyle/>
        <a:p>
          <a:endParaRPr lang="en-US"/>
        </a:p>
      </dgm:t>
    </dgm:pt>
    <dgm:pt modelId="{A7491950-1753-4829-BE1B-8A34E13E5120}" type="pres">
      <dgm:prSet presAssocID="{FF4F9F81-EB3D-4931-B54F-FE58677D280B}" presName="horzOne" presStyleCnt="0"/>
      <dgm:spPr/>
      <dgm:t>
        <a:bodyPr/>
        <a:lstStyle/>
        <a:p>
          <a:endParaRPr lang="en-US"/>
        </a:p>
      </dgm:t>
    </dgm:pt>
    <dgm:pt modelId="{8A6FAE1A-8783-4AA8-B73B-50696AD3BDA9}" type="pres">
      <dgm:prSet presAssocID="{2B7750FC-10C8-41EA-BB4B-B52981417927}" presName="vertTwo" presStyleCnt="0"/>
      <dgm:spPr/>
      <dgm:t>
        <a:bodyPr/>
        <a:lstStyle/>
        <a:p>
          <a:endParaRPr lang="en-US"/>
        </a:p>
      </dgm:t>
    </dgm:pt>
    <dgm:pt modelId="{AA868CD3-8A49-4773-BEB1-D541BF5F9706}" type="pres">
      <dgm:prSet presAssocID="{2B7750FC-10C8-41EA-BB4B-B52981417927}" presName="txTwo" presStyleLbl="node2" presStyleIdx="0" presStyleCnt="3" custScaleY="22516" custLinFactNeighborY="-746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CCC596-4371-4346-AF57-AB726A55FB2A}" type="pres">
      <dgm:prSet presAssocID="{2B7750FC-10C8-41EA-BB4B-B52981417927}" presName="parTransTwo" presStyleCnt="0"/>
      <dgm:spPr/>
      <dgm:t>
        <a:bodyPr/>
        <a:lstStyle/>
        <a:p>
          <a:endParaRPr lang="en-US"/>
        </a:p>
      </dgm:t>
    </dgm:pt>
    <dgm:pt modelId="{C8BA7078-429B-4D43-BAA5-9EC69F18E0C6}" type="pres">
      <dgm:prSet presAssocID="{2B7750FC-10C8-41EA-BB4B-B52981417927}" presName="horzTwo" presStyleCnt="0"/>
      <dgm:spPr/>
      <dgm:t>
        <a:bodyPr/>
        <a:lstStyle/>
        <a:p>
          <a:endParaRPr lang="en-US"/>
        </a:p>
      </dgm:t>
    </dgm:pt>
    <dgm:pt modelId="{AC57A0F0-8BE9-407A-84AD-8D5E72534BDF}" type="pres">
      <dgm:prSet presAssocID="{8471D97A-3AAF-48C7-B0C6-F1972AAA57B1}" presName="vertThree" presStyleCnt="0"/>
      <dgm:spPr/>
      <dgm:t>
        <a:bodyPr/>
        <a:lstStyle/>
        <a:p>
          <a:endParaRPr lang="en-US"/>
        </a:p>
      </dgm:t>
    </dgm:pt>
    <dgm:pt modelId="{99710E8F-907B-43E8-8F55-16E65F34FC6F}" type="pres">
      <dgm:prSet presAssocID="{8471D97A-3AAF-48C7-B0C6-F1972AAA57B1}" presName="txThree" presStyleLbl="node3" presStyleIdx="0" presStyleCnt="5" custScaleY="53175" custLinFactNeighborY="-16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013DEA-90A4-4EC2-AB1C-3E3D4B19FD10}" type="pres">
      <dgm:prSet presAssocID="{8471D97A-3AAF-48C7-B0C6-F1972AAA57B1}" presName="horzThree" presStyleCnt="0"/>
      <dgm:spPr/>
      <dgm:t>
        <a:bodyPr/>
        <a:lstStyle/>
        <a:p>
          <a:endParaRPr lang="en-US"/>
        </a:p>
      </dgm:t>
    </dgm:pt>
    <dgm:pt modelId="{CB534727-114D-4666-8067-FA34B79AC16B}" type="pres">
      <dgm:prSet presAssocID="{93BE5853-D77E-4D81-A59D-FB8231E2FAA9}" presName="sibSpaceTwo" presStyleCnt="0"/>
      <dgm:spPr/>
      <dgm:t>
        <a:bodyPr/>
        <a:lstStyle/>
        <a:p>
          <a:endParaRPr lang="en-US"/>
        </a:p>
      </dgm:t>
    </dgm:pt>
    <dgm:pt modelId="{F6C8A8E1-EC79-4317-AC7A-D1AF4080B6F2}" type="pres">
      <dgm:prSet presAssocID="{A9BB1AAB-51DC-420C-9694-98D55DE420D7}" presName="vertTwo" presStyleCnt="0"/>
      <dgm:spPr/>
      <dgm:t>
        <a:bodyPr/>
        <a:lstStyle/>
        <a:p>
          <a:endParaRPr lang="en-US"/>
        </a:p>
      </dgm:t>
    </dgm:pt>
    <dgm:pt modelId="{C39EAABF-0099-4E0F-A75E-266A6F21C46A}" type="pres">
      <dgm:prSet presAssocID="{A9BB1AAB-51DC-420C-9694-98D55DE420D7}" presName="txTwo" presStyleLbl="node2" presStyleIdx="1" presStyleCnt="3" custScaleY="22516" custLinFactNeighborY="-746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35567E-C4FB-4691-AD13-0B9A3EAF73A9}" type="pres">
      <dgm:prSet presAssocID="{A9BB1AAB-51DC-420C-9694-98D55DE420D7}" presName="parTransTwo" presStyleCnt="0"/>
      <dgm:spPr/>
      <dgm:t>
        <a:bodyPr/>
        <a:lstStyle/>
        <a:p>
          <a:endParaRPr lang="en-US"/>
        </a:p>
      </dgm:t>
    </dgm:pt>
    <dgm:pt modelId="{C4B359AD-EFC9-4515-A21C-EC5BB85834EB}" type="pres">
      <dgm:prSet presAssocID="{A9BB1AAB-51DC-420C-9694-98D55DE420D7}" presName="horzTwo" presStyleCnt="0"/>
      <dgm:spPr/>
      <dgm:t>
        <a:bodyPr/>
        <a:lstStyle/>
        <a:p>
          <a:endParaRPr lang="en-US"/>
        </a:p>
      </dgm:t>
    </dgm:pt>
    <dgm:pt modelId="{576FE1AF-D5D0-41EA-9FDB-69A582563147}" type="pres">
      <dgm:prSet presAssocID="{3E9C877E-1B68-4441-B1E7-E3FA033CBE4D}" presName="vertThree" presStyleCnt="0"/>
      <dgm:spPr/>
      <dgm:t>
        <a:bodyPr/>
        <a:lstStyle/>
        <a:p>
          <a:endParaRPr lang="en-US"/>
        </a:p>
      </dgm:t>
    </dgm:pt>
    <dgm:pt modelId="{778EB09E-0BC4-47C4-8CCC-A19C635270B0}" type="pres">
      <dgm:prSet presAssocID="{3E9C877E-1B68-4441-B1E7-E3FA033CBE4D}" presName="txThree" presStyleLbl="node3" presStyleIdx="1" presStyleCnt="5" custScaleY="53175" custLinFactNeighborY="-16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EB273C-8250-482F-8AAC-CBFABC8A87A8}" type="pres">
      <dgm:prSet presAssocID="{3E9C877E-1B68-4441-B1E7-E3FA033CBE4D}" presName="horzThree" presStyleCnt="0"/>
      <dgm:spPr/>
      <dgm:t>
        <a:bodyPr/>
        <a:lstStyle/>
        <a:p>
          <a:endParaRPr lang="en-US"/>
        </a:p>
      </dgm:t>
    </dgm:pt>
    <dgm:pt modelId="{39B5B74B-12BB-4BD3-B360-43EC65606BFC}" type="pres">
      <dgm:prSet presAssocID="{30766043-4036-444E-816C-029E1B0E9D87}" presName="sibSpaceThree" presStyleCnt="0"/>
      <dgm:spPr/>
      <dgm:t>
        <a:bodyPr/>
        <a:lstStyle/>
        <a:p>
          <a:endParaRPr lang="en-US"/>
        </a:p>
      </dgm:t>
    </dgm:pt>
    <dgm:pt modelId="{DB89D749-FB17-4E9A-AAF9-F768400DE680}" type="pres">
      <dgm:prSet presAssocID="{2EA0B9DB-6851-4147-A79D-459B6E848BB4}" presName="vertThree" presStyleCnt="0"/>
      <dgm:spPr/>
      <dgm:t>
        <a:bodyPr/>
        <a:lstStyle/>
        <a:p>
          <a:endParaRPr lang="en-US"/>
        </a:p>
      </dgm:t>
    </dgm:pt>
    <dgm:pt modelId="{61BB86FF-A692-4B9A-8933-C85F9FD63CB4}" type="pres">
      <dgm:prSet presAssocID="{2EA0B9DB-6851-4147-A79D-459B6E848BB4}" presName="txThree" presStyleLbl="node3" presStyleIdx="2" presStyleCnt="5" custScaleY="53175" custLinFactNeighborY="-16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F4F550-7D14-4054-B7E4-6B06082AAAA5}" type="pres">
      <dgm:prSet presAssocID="{2EA0B9DB-6851-4147-A79D-459B6E848BB4}" presName="horzThree" presStyleCnt="0"/>
      <dgm:spPr/>
      <dgm:t>
        <a:bodyPr/>
        <a:lstStyle/>
        <a:p>
          <a:endParaRPr lang="en-US"/>
        </a:p>
      </dgm:t>
    </dgm:pt>
    <dgm:pt modelId="{A9765641-A14A-456A-96E6-44D8BD849780}" type="pres">
      <dgm:prSet presAssocID="{B16C5B30-1A1B-458F-B790-EC7CF2983D13}" presName="sibSpaceTwo" presStyleCnt="0"/>
      <dgm:spPr/>
      <dgm:t>
        <a:bodyPr/>
        <a:lstStyle/>
        <a:p>
          <a:endParaRPr lang="en-US"/>
        </a:p>
      </dgm:t>
    </dgm:pt>
    <dgm:pt modelId="{AC61F2EA-2E4E-4B31-ADF9-ACD58142831D}" type="pres">
      <dgm:prSet presAssocID="{69DAD80D-8078-469C-9F65-D65BE31CD6D0}" presName="vertTwo" presStyleCnt="0"/>
      <dgm:spPr/>
      <dgm:t>
        <a:bodyPr/>
        <a:lstStyle/>
        <a:p>
          <a:endParaRPr lang="en-US"/>
        </a:p>
      </dgm:t>
    </dgm:pt>
    <dgm:pt modelId="{745A1AB2-61FB-4C25-B9D5-BDFFBB9221F6}" type="pres">
      <dgm:prSet presAssocID="{69DAD80D-8078-469C-9F65-D65BE31CD6D0}" presName="txTwo" presStyleLbl="node2" presStyleIdx="2" presStyleCnt="3" custScaleY="22516" custLinFactNeighborY="-746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9B968C-6183-4B74-88A6-9940460E1920}" type="pres">
      <dgm:prSet presAssocID="{69DAD80D-8078-469C-9F65-D65BE31CD6D0}" presName="parTransTwo" presStyleCnt="0"/>
      <dgm:spPr/>
      <dgm:t>
        <a:bodyPr/>
        <a:lstStyle/>
        <a:p>
          <a:endParaRPr lang="en-US"/>
        </a:p>
      </dgm:t>
    </dgm:pt>
    <dgm:pt modelId="{5D474382-3965-44AF-A639-3C7CFFCE1D51}" type="pres">
      <dgm:prSet presAssocID="{69DAD80D-8078-469C-9F65-D65BE31CD6D0}" presName="horzTwo" presStyleCnt="0"/>
      <dgm:spPr/>
      <dgm:t>
        <a:bodyPr/>
        <a:lstStyle/>
        <a:p>
          <a:endParaRPr lang="en-US"/>
        </a:p>
      </dgm:t>
    </dgm:pt>
    <dgm:pt modelId="{84A85E9F-6467-4EE7-9F7C-063903C7F84F}" type="pres">
      <dgm:prSet presAssocID="{C024933B-D80D-476A-B1A9-7989986C01EB}" presName="vertThree" presStyleCnt="0"/>
      <dgm:spPr/>
      <dgm:t>
        <a:bodyPr/>
        <a:lstStyle/>
        <a:p>
          <a:endParaRPr lang="en-US"/>
        </a:p>
      </dgm:t>
    </dgm:pt>
    <dgm:pt modelId="{75354E0D-F357-46FD-88EB-FB79F8959A3E}" type="pres">
      <dgm:prSet presAssocID="{C024933B-D80D-476A-B1A9-7989986C01EB}" presName="txThree" presStyleLbl="node3" presStyleIdx="3" presStyleCnt="5" custScaleY="53175" custLinFactNeighborY="-16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29CFC2-C0B6-4EEE-B4C2-349E26B1DD0E}" type="pres">
      <dgm:prSet presAssocID="{C024933B-D80D-476A-B1A9-7989986C01EB}" presName="horzThree" presStyleCnt="0"/>
      <dgm:spPr/>
      <dgm:t>
        <a:bodyPr/>
        <a:lstStyle/>
        <a:p>
          <a:endParaRPr lang="en-US"/>
        </a:p>
      </dgm:t>
    </dgm:pt>
    <dgm:pt modelId="{625906CB-451C-43F0-BA77-9A324A66E299}" type="pres">
      <dgm:prSet presAssocID="{93988D26-F309-4ECF-8CD0-0C2BC8D5CABD}" presName="sibSpaceThree" presStyleCnt="0"/>
      <dgm:spPr/>
      <dgm:t>
        <a:bodyPr/>
        <a:lstStyle/>
        <a:p>
          <a:endParaRPr lang="en-US"/>
        </a:p>
      </dgm:t>
    </dgm:pt>
    <dgm:pt modelId="{6A9EE784-56E8-4B04-9685-F860B92620C6}" type="pres">
      <dgm:prSet presAssocID="{C2D07DC6-3945-4CE3-A14C-A18D89D9CAE6}" presName="vertThree" presStyleCnt="0"/>
      <dgm:spPr/>
      <dgm:t>
        <a:bodyPr/>
        <a:lstStyle/>
        <a:p>
          <a:endParaRPr lang="en-US"/>
        </a:p>
      </dgm:t>
    </dgm:pt>
    <dgm:pt modelId="{EFC8F9D0-A0A6-4E62-A83E-92730ADD2895}" type="pres">
      <dgm:prSet presAssocID="{C2D07DC6-3945-4CE3-A14C-A18D89D9CAE6}" presName="txThree" presStyleLbl="node3" presStyleIdx="4" presStyleCnt="5" custScaleY="53175" custLinFactNeighborY="-16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9F703C-9655-44D7-8F0A-A20BA09393AA}" type="pres">
      <dgm:prSet presAssocID="{C2D07DC6-3945-4CE3-A14C-A18D89D9CAE6}" presName="horzThree" presStyleCnt="0"/>
      <dgm:spPr/>
      <dgm:t>
        <a:bodyPr/>
        <a:lstStyle/>
        <a:p>
          <a:endParaRPr lang="en-US"/>
        </a:p>
      </dgm:t>
    </dgm:pt>
  </dgm:ptLst>
  <dgm:cxnLst>
    <dgm:cxn modelId="{76146ACE-A761-413B-A163-5BF842D1EEE0}" srcId="{69DAD80D-8078-469C-9F65-D65BE31CD6D0}" destId="{C024933B-D80D-476A-B1A9-7989986C01EB}" srcOrd="0" destOrd="0" parTransId="{70ADC24B-56D6-4821-89F8-EFB803BE70C8}" sibTransId="{93988D26-F309-4ECF-8CD0-0C2BC8D5CABD}"/>
    <dgm:cxn modelId="{1695ECE1-35D9-47BA-A73D-8FBA4147AD0F}" srcId="{69DAD80D-8078-469C-9F65-D65BE31CD6D0}" destId="{C2D07DC6-3945-4CE3-A14C-A18D89D9CAE6}" srcOrd="1" destOrd="0" parTransId="{98A76C61-1CF5-48E9-9A61-35760B00EB5F}" sibTransId="{CAD785B1-9FC7-49A6-9347-38D7D4384124}"/>
    <dgm:cxn modelId="{6C7E9B83-AB18-4D90-9A3E-08EDECD6030D}" type="presOf" srcId="{2B7750FC-10C8-41EA-BB4B-B52981417927}" destId="{AA868CD3-8A49-4773-BEB1-D541BF5F9706}" srcOrd="0" destOrd="0" presId="urn:microsoft.com/office/officeart/2005/8/layout/hierarchy4"/>
    <dgm:cxn modelId="{54B9B140-E357-4ED8-AE0D-E59CF9DAFD84}" type="presOf" srcId="{2EA0B9DB-6851-4147-A79D-459B6E848BB4}" destId="{61BB86FF-A692-4B9A-8933-C85F9FD63CB4}" srcOrd="0" destOrd="0" presId="urn:microsoft.com/office/officeart/2005/8/layout/hierarchy4"/>
    <dgm:cxn modelId="{61C8C1C5-2E3A-429D-B6BB-235FB21DEF7A}" type="presOf" srcId="{FF4F9F81-EB3D-4931-B54F-FE58677D280B}" destId="{4C858B46-3823-4167-AE72-FB966111C50F}" srcOrd="0" destOrd="0" presId="urn:microsoft.com/office/officeart/2005/8/layout/hierarchy4"/>
    <dgm:cxn modelId="{4F1501D9-09CF-40DD-A7AC-E00A9D78E675}" type="presOf" srcId="{CE888447-9D62-4B8F-AF1A-F2CA1591FC2B}" destId="{5018E718-2DDA-42AF-9C88-5038EDCFCE36}" srcOrd="0" destOrd="0" presId="urn:microsoft.com/office/officeart/2005/8/layout/hierarchy4"/>
    <dgm:cxn modelId="{E2FAB874-FB7D-412D-AD9B-32EADC70E1CE}" srcId="{CE888447-9D62-4B8F-AF1A-F2CA1591FC2B}" destId="{FF4F9F81-EB3D-4931-B54F-FE58677D280B}" srcOrd="0" destOrd="0" parTransId="{1CB54576-F9EA-44E0-94C0-25E172474BBB}" sibTransId="{905C509E-7B10-4DB8-B454-539511A84DA6}"/>
    <dgm:cxn modelId="{65B664A0-86CB-4898-A562-AFE921C0C9C2}" srcId="{FF4F9F81-EB3D-4931-B54F-FE58677D280B}" destId="{69DAD80D-8078-469C-9F65-D65BE31CD6D0}" srcOrd="2" destOrd="0" parTransId="{E3897062-649A-45F9-A428-69301D865F40}" sibTransId="{2A847672-C5DC-492A-8529-5D0B17553640}"/>
    <dgm:cxn modelId="{46A45EBC-F0B5-4D39-990C-84DEEF7BE889}" srcId="{A9BB1AAB-51DC-420C-9694-98D55DE420D7}" destId="{2EA0B9DB-6851-4147-A79D-459B6E848BB4}" srcOrd="1" destOrd="0" parTransId="{481B1469-D25C-4EEF-B751-11E5FC04521B}" sibTransId="{EDCBF7C8-5D56-4FD6-9B60-5E79B7E48B1C}"/>
    <dgm:cxn modelId="{7DD192E4-EDE6-48F9-9E9F-62AA7179B436}" type="presOf" srcId="{C024933B-D80D-476A-B1A9-7989986C01EB}" destId="{75354E0D-F357-46FD-88EB-FB79F8959A3E}" srcOrd="0" destOrd="0" presId="urn:microsoft.com/office/officeart/2005/8/layout/hierarchy4"/>
    <dgm:cxn modelId="{37F25E89-ED65-45C6-8726-7329BF9C6BA3}" srcId="{A9BB1AAB-51DC-420C-9694-98D55DE420D7}" destId="{3E9C877E-1B68-4441-B1E7-E3FA033CBE4D}" srcOrd="0" destOrd="0" parTransId="{790D4444-9A0D-48EC-95EC-8A499A43139C}" sibTransId="{30766043-4036-444E-816C-029E1B0E9D87}"/>
    <dgm:cxn modelId="{5E33EEC3-EC34-48F8-8F1F-B4A9FBFEB702}" type="presOf" srcId="{C2D07DC6-3945-4CE3-A14C-A18D89D9CAE6}" destId="{EFC8F9D0-A0A6-4E62-A83E-92730ADD2895}" srcOrd="0" destOrd="0" presId="urn:microsoft.com/office/officeart/2005/8/layout/hierarchy4"/>
    <dgm:cxn modelId="{AE1109B6-B05F-4939-BADA-8992973A6BF2}" srcId="{FF4F9F81-EB3D-4931-B54F-FE58677D280B}" destId="{A9BB1AAB-51DC-420C-9694-98D55DE420D7}" srcOrd="1" destOrd="0" parTransId="{A9111A06-87E5-42B7-9F3A-8E4ACC5B2817}" sibTransId="{B16C5B30-1A1B-458F-B790-EC7CF2983D13}"/>
    <dgm:cxn modelId="{1ACB1445-1351-4173-98EE-FF7DE3184930}" srcId="{FF4F9F81-EB3D-4931-B54F-FE58677D280B}" destId="{2B7750FC-10C8-41EA-BB4B-B52981417927}" srcOrd="0" destOrd="0" parTransId="{54CC02F6-D5F3-4CDB-911E-FC4DA5A576D8}" sibTransId="{93BE5853-D77E-4D81-A59D-FB8231E2FAA9}"/>
    <dgm:cxn modelId="{D3A5EE4A-04BC-45B1-BDD1-8143819B6AC0}" srcId="{2B7750FC-10C8-41EA-BB4B-B52981417927}" destId="{8471D97A-3AAF-48C7-B0C6-F1972AAA57B1}" srcOrd="0" destOrd="0" parTransId="{7B9CA9F8-785B-4630-9447-7E4D8E1467D6}" sibTransId="{2EC4332B-1566-4E6F-9F1D-F111E756063A}"/>
    <dgm:cxn modelId="{172E901B-8920-401C-822C-BDCF9FF419D0}" type="presOf" srcId="{8471D97A-3AAF-48C7-B0C6-F1972AAA57B1}" destId="{99710E8F-907B-43E8-8F55-16E65F34FC6F}" srcOrd="0" destOrd="0" presId="urn:microsoft.com/office/officeart/2005/8/layout/hierarchy4"/>
    <dgm:cxn modelId="{0C184B20-3741-40B8-B401-28F542BA9101}" type="presOf" srcId="{A9BB1AAB-51DC-420C-9694-98D55DE420D7}" destId="{C39EAABF-0099-4E0F-A75E-266A6F21C46A}" srcOrd="0" destOrd="0" presId="urn:microsoft.com/office/officeart/2005/8/layout/hierarchy4"/>
    <dgm:cxn modelId="{7EF313F7-D2FE-4B62-8EA5-C3805BB3A06A}" type="presOf" srcId="{69DAD80D-8078-469C-9F65-D65BE31CD6D0}" destId="{745A1AB2-61FB-4C25-B9D5-BDFFBB9221F6}" srcOrd="0" destOrd="0" presId="urn:microsoft.com/office/officeart/2005/8/layout/hierarchy4"/>
    <dgm:cxn modelId="{99A1D854-59A8-48E9-BD3C-B5DD75B5EE05}" type="presOf" srcId="{3E9C877E-1B68-4441-B1E7-E3FA033CBE4D}" destId="{778EB09E-0BC4-47C4-8CCC-A19C635270B0}" srcOrd="0" destOrd="0" presId="urn:microsoft.com/office/officeart/2005/8/layout/hierarchy4"/>
    <dgm:cxn modelId="{D15C1D80-B424-476B-8708-4D59A99DFB34}" type="presParOf" srcId="{5018E718-2DDA-42AF-9C88-5038EDCFCE36}" destId="{3F134F27-6004-4B25-A108-E02844C3DFC4}" srcOrd="0" destOrd="0" presId="urn:microsoft.com/office/officeart/2005/8/layout/hierarchy4"/>
    <dgm:cxn modelId="{CA97253D-66D1-4500-9C40-C39FD46B6EB0}" type="presParOf" srcId="{3F134F27-6004-4B25-A108-E02844C3DFC4}" destId="{4C858B46-3823-4167-AE72-FB966111C50F}" srcOrd="0" destOrd="0" presId="urn:microsoft.com/office/officeart/2005/8/layout/hierarchy4"/>
    <dgm:cxn modelId="{A73F4C7F-9294-4894-8ADB-5A48E968B3E2}" type="presParOf" srcId="{3F134F27-6004-4B25-A108-E02844C3DFC4}" destId="{5598000E-E240-4C1E-AA5B-A0D5ACE99A6E}" srcOrd="1" destOrd="0" presId="urn:microsoft.com/office/officeart/2005/8/layout/hierarchy4"/>
    <dgm:cxn modelId="{13895EC1-8124-44F5-8241-1EB4549AECE8}" type="presParOf" srcId="{3F134F27-6004-4B25-A108-E02844C3DFC4}" destId="{A7491950-1753-4829-BE1B-8A34E13E5120}" srcOrd="2" destOrd="0" presId="urn:microsoft.com/office/officeart/2005/8/layout/hierarchy4"/>
    <dgm:cxn modelId="{8A0CD803-33C0-4EB5-8E61-7A72232918F6}" type="presParOf" srcId="{A7491950-1753-4829-BE1B-8A34E13E5120}" destId="{8A6FAE1A-8783-4AA8-B73B-50696AD3BDA9}" srcOrd="0" destOrd="0" presId="urn:microsoft.com/office/officeart/2005/8/layout/hierarchy4"/>
    <dgm:cxn modelId="{21B58B24-A026-47B0-B442-67EE10A97093}" type="presParOf" srcId="{8A6FAE1A-8783-4AA8-B73B-50696AD3BDA9}" destId="{AA868CD3-8A49-4773-BEB1-D541BF5F9706}" srcOrd="0" destOrd="0" presId="urn:microsoft.com/office/officeart/2005/8/layout/hierarchy4"/>
    <dgm:cxn modelId="{ED5998DF-0738-4936-8EC1-9F71B0E8C914}" type="presParOf" srcId="{8A6FAE1A-8783-4AA8-B73B-50696AD3BDA9}" destId="{65CCC596-4371-4346-AF57-AB726A55FB2A}" srcOrd="1" destOrd="0" presId="urn:microsoft.com/office/officeart/2005/8/layout/hierarchy4"/>
    <dgm:cxn modelId="{763F56E6-4B61-4320-BA65-979CE7723455}" type="presParOf" srcId="{8A6FAE1A-8783-4AA8-B73B-50696AD3BDA9}" destId="{C8BA7078-429B-4D43-BAA5-9EC69F18E0C6}" srcOrd="2" destOrd="0" presId="urn:microsoft.com/office/officeart/2005/8/layout/hierarchy4"/>
    <dgm:cxn modelId="{7CBB7A2F-FB4F-4824-97A0-B93D6794765E}" type="presParOf" srcId="{C8BA7078-429B-4D43-BAA5-9EC69F18E0C6}" destId="{AC57A0F0-8BE9-407A-84AD-8D5E72534BDF}" srcOrd="0" destOrd="0" presId="urn:microsoft.com/office/officeart/2005/8/layout/hierarchy4"/>
    <dgm:cxn modelId="{7583B25B-FBEB-4BF9-BA54-1C107E616D4B}" type="presParOf" srcId="{AC57A0F0-8BE9-407A-84AD-8D5E72534BDF}" destId="{99710E8F-907B-43E8-8F55-16E65F34FC6F}" srcOrd="0" destOrd="0" presId="urn:microsoft.com/office/officeart/2005/8/layout/hierarchy4"/>
    <dgm:cxn modelId="{06462487-7D5A-4921-A911-65489EFCD4F4}" type="presParOf" srcId="{AC57A0F0-8BE9-407A-84AD-8D5E72534BDF}" destId="{D1013DEA-90A4-4EC2-AB1C-3E3D4B19FD10}" srcOrd="1" destOrd="0" presId="urn:microsoft.com/office/officeart/2005/8/layout/hierarchy4"/>
    <dgm:cxn modelId="{C645497E-07C1-4E69-B171-DCEFC8CC7CCD}" type="presParOf" srcId="{A7491950-1753-4829-BE1B-8A34E13E5120}" destId="{CB534727-114D-4666-8067-FA34B79AC16B}" srcOrd="1" destOrd="0" presId="urn:microsoft.com/office/officeart/2005/8/layout/hierarchy4"/>
    <dgm:cxn modelId="{4CEF7A75-B56B-4E6A-B2AE-F57304F351D9}" type="presParOf" srcId="{A7491950-1753-4829-BE1B-8A34E13E5120}" destId="{F6C8A8E1-EC79-4317-AC7A-D1AF4080B6F2}" srcOrd="2" destOrd="0" presId="urn:microsoft.com/office/officeart/2005/8/layout/hierarchy4"/>
    <dgm:cxn modelId="{90A1A135-1AB0-44FD-A6D1-E54ABAB0FC72}" type="presParOf" srcId="{F6C8A8E1-EC79-4317-AC7A-D1AF4080B6F2}" destId="{C39EAABF-0099-4E0F-A75E-266A6F21C46A}" srcOrd="0" destOrd="0" presId="urn:microsoft.com/office/officeart/2005/8/layout/hierarchy4"/>
    <dgm:cxn modelId="{3829E52A-ADF7-4C20-B0A4-644C42104154}" type="presParOf" srcId="{F6C8A8E1-EC79-4317-AC7A-D1AF4080B6F2}" destId="{4A35567E-C4FB-4691-AD13-0B9A3EAF73A9}" srcOrd="1" destOrd="0" presId="urn:microsoft.com/office/officeart/2005/8/layout/hierarchy4"/>
    <dgm:cxn modelId="{8AD69C84-3759-45C8-B2C1-9B59B57EFB35}" type="presParOf" srcId="{F6C8A8E1-EC79-4317-AC7A-D1AF4080B6F2}" destId="{C4B359AD-EFC9-4515-A21C-EC5BB85834EB}" srcOrd="2" destOrd="0" presId="urn:microsoft.com/office/officeart/2005/8/layout/hierarchy4"/>
    <dgm:cxn modelId="{31D25A23-98E3-4489-A5F8-FED9BF3C2215}" type="presParOf" srcId="{C4B359AD-EFC9-4515-A21C-EC5BB85834EB}" destId="{576FE1AF-D5D0-41EA-9FDB-69A582563147}" srcOrd="0" destOrd="0" presId="urn:microsoft.com/office/officeart/2005/8/layout/hierarchy4"/>
    <dgm:cxn modelId="{DD40603B-08C9-4811-AB1C-C36C42B8E3EF}" type="presParOf" srcId="{576FE1AF-D5D0-41EA-9FDB-69A582563147}" destId="{778EB09E-0BC4-47C4-8CCC-A19C635270B0}" srcOrd="0" destOrd="0" presId="urn:microsoft.com/office/officeart/2005/8/layout/hierarchy4"/>
    <dgm:cxn modelId="{2CFD7112-E835-49EC-9AE1-DAEC9B33DF11}" type="presParOf" srcId="{576FE1AF-D5D0-41EA-9FDB-69A582563147}" destId="{CBEB273C-8250-482F-8AAC-CBFABC8A87A8}" srcOrd="1" destOrd="0" presId="urn:microsoft.com/office/officeart/2005/8/layout/hierarchy4"/>
    <dgm:cxn modelId="{10CEF167-5DCA-416B-B69B-562B73CB2C75}" type="presParOf" srcId="{C4B359AD-EFC9-4515-A21C-EC5BB85834EB}" destId="{39B5B74B-12BB-4BD3-B360-43EC65606BFC}" srcOrd="1" destOrd="0" presId="urn:microsoft.com/office/officeart/2005/8/layout/hierarchy4"/>
    <dgm:cxn modelId="{A6232DB2-08CC-40AB-8118-4852667FBCA3}" type="presParOf" srcId="{C4B359AD-EFC9-4515-A21C-EC5BB85834EB}" destId="{DB89D749-FB17-4E9A-AAF9-F768400DE680}" srcOrd="2" destOrd="0" presId="urn:microsoft.com/office/officeart/2005/8/layout/hierarchy4"/>
    <dgm:cxn modelId="{6B0B4E2F-1179-49A3-88DE-1E1B7AF01D9F}" type="presParOf" srcId="{DB89D749-FB17-4E9A-AAF9-F768400DE680}" destId="{61BB86FF-A692-4B9A-8933-C85F9FD63CB4}" srcOrd="0" destOrd="0" presId="urn:microsoft.com/office/officeart/2005/8/layout/hierarchy4"/>
    <dgm:cxn modelId="{80F3F332-BBBF-416B-9CA0-E9AD0B6E60F3}" type="presParOf" srcId="{DB89D749-FB17-4E9A-AAF9-F768400DE680}" destId="{55F4F550-7D14-4054-B7E4-6B06082AAAA5}" srcOrd="1" destOrd="0" presId="urn:microsoft.com/office/officeart/2005/8/layout/hierarchy4"/>
    <dgm:cxn modelId="{71B47882-5C6E-4E54-8AD5-AA2CC66A44C0}" type="presParOf" srcId="{A7491950-1753-4829-BE1B-8A34E13E5120}" destId="{A9765641-A14A-456A-96E6-44D8BD849780}" srcOrd="3" destOrd="0" presId="urn:microsoft.com/office/officeart/2005/8/layout/hierarchy4"/>
    <dgm:cxn modelId="{C8CCF17B-2D57-4DDA-BD31-D178900AFE56}" type="presParOf" srcId="{A7491950-1753-4829-BE1B-8A34E13E5120}" destId="{AC61F2EA-2E4E-4B31-ADF9-ACD58142831D}" srcOrd="4" destOrd="0" presId="urn:microsoft.com/office/officeart/2005/8/layout/hierarchy4"/>
    <dgm:cxn modelId="{EB7D9C8F-49F4-4210-93F0-9A6FB6272396}" type="presParOf" srcId="{AC61F2EA-2E4E-4B31-ADF9-ACD58142831D}" destId="{745A1AB2-61FB-4C25-B9D5-BDFFBB9221F6}" srcOrd="0" destOrd="0" presId="urn:microsoft.com/office/officeart/2005/8/layout/hierarchy4"/>
    <dgm:cxn modelId="{D68ED48E-110E-400B-9786-51D2291CF058}" type="presParOf" srcId="{AC61F2EA-2E4E-4B31-ADF9-ACD58142831D}" destId="{AB9B968C-6183-4B74-88A6-9940460E1920}" srcOrd="1" destOrd="0" presId="urn:microsoft.com/office/officeart/2005/8/layout/hierarchy4"/>
    <dgm:cxn modelId="{E6F3C8FD-0694-4AB2-8D40-F896B40A993D}" type="presParOf" srcId="{AC61F2EA-2E4E-4B31-ADF9-ACD58142831D}" destId="{5D474382-3965-44AF-A639-3C7CFFCE1D51}" srcOrd="2" destOrd="0" presId="urn:microsoft.com/office/officeart/2005/8/layout/hierarchy4"/>
    <dgm:cxn modelId="{CB857F64-953A-4EF3-AEF7-4396A58D2E0D}" type="presParOf" srcId="{5D474382-3965-44AF-A639-3C7CFFCE1D51}" destId="{84A85E9F-6467-4EE7-9F7C-063903C7F84F}" srcOrd="0" destOrd="0" presId="urn:microsoft.com/office/officeart/2005/8/layout/hierarchy4"/>
    <dgm:cxn modelId="{846A34B3-5AEE-4FF0-9DBF-13F1B53093AA}" type="presParOf" srcId="{84A85E9F-6467-4EE7-9F7C-063903C7F84F}" destId="{75354E0D-F357-46FD-88EB-FB79F8959A3E}" srcOrd="0" destOrd="0" presId="urn:microsoft.com/office/officeart/2005/8/layout/hierarchy4"/>
    <dgm:cxn modelId="{E43F46B9-FEBF-4C71-835E-B3130768DC0D}" type="presParOf" srcId="{84A85E9F-6467-4EE7-9F7C-063903C7F84F}" destId="{6029CFC2-C0B6-4EEE-B4C2-349E26B1DD0E}" srcOrd="1" destOrd="0" presId="urn:microsoft.com/office/officeart/2005/8/layout/hierarchy4"/>
    <dgm:cxn modelId="{5B15D289-908C-4ADA-B1F4-3FDEC4B9D233}" type="presParOf" srcId="{5D474382-3965-44AF-A639-3C7CFFCE1D51}" destId="{625906CB-451C-43F0-BA77-9A324A66E299}" srcOrd="1" destOrd="0" presId="urn:microsoft.com/office/officeart/2005/8/layout/hierarchy4"/>
    <dgm:cxn modelId="{40CC18D6-C96B-4A17-89CB-879B3F101455}" type="presParOf" srcId="{5D474382-3965-44AF-A639-3C7CFFCE1D51}" destId="{6A9EE784-56E8-4B04-9685-F860B92620C6}" srcOrd="2" destOrd="0" presId="urn:microsoft.com/office/officeart/2005/8/layout/hierarchy4"/>
    <dgm:cxn modelId="{A2F2653B-1D3D-4F94-B24B-68E70A7B1894}" type="presParOf" srcId="{6A9EE784-56E8-4B04-9685-F860B92620C6}" destId="{EFC8F9D0-A0A6-4E62-A83E-92730ADD2895}" srcOrd="0" destOrd="0" presId="urn:microsoft.com/office/officeart/2005/8/layout/hierarchy4"/>
    <dgm:cxn modelId="{D96ED43F-CD10-4F26-936A-986C936B9D71}" type="presParOf" srcId="{6A9EE784-56E8-4B04-9685-F860B92620C6}" destId="{B29F703C-9655-44D7-8F0A-A20BA09393A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414B55-96A9-4164-9AF8-14E08A1BB3B9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63BC22ED-3905-4322-AB62-051AE37FC156}">
      <dgm:prSet phldrT="[Text]" custT="1"/>
      <dgm:spPr/>
      <dgm:t>
        <a:bodyPr/>
        <a:lstStyle/>
        <a:p>
          <a:r>
            <a:rPr lang="en-US" sz="1900" b="1" dirty="0" smtClean="0"/>
            <a:t>Baseline</a:t>
          </a:r>
          <a:endParaRPr lang="en-US" sz="1900" b="1" dirty="0"/>
        </a:p>
      </dgm:t>
    </dgm:pt>
    <dgm:pt modelId="{FB2C1A86-80A7-495A-99F3-AC3BEA3374A3}" type="parTrans" cxnId="{512E500A-97E9-4AF8-A4CB-5AC6E27690A8}">
      <dgm:prSet/>
      <dgm:spPr/>
      <dgm:t>
        <a:bodyPr/>
        <a:lstStyle/>
        <a:p>
          <a:endParaRPr lang="en-US"/>
        </a:p>
      </dgm:t>
    </dgm:pt>
    <dgm:pt modelId="{594F9645-3D05-4D9B-B40E-C070608BB457}" type="sibTrans" cxnId="{512E500A-97E9-4AF8-A4CB-5AC6E27690A8}">
      <dgm:prSet/>
      <dgm:spPr/>
      <dgm:t>
        <a:bodyPr/>
        <a:lstStyle/>
        <a:p>
          <a:endParaRPr lang="en-US"/>
        </a:p>
      </dgm:t>
    </dgm:pt>
    <dgm:pt modelId="{DA39DD01-8BDB-4283-895B-4FEE78B34136}">
      <dgm:prSet phldrT="[Text]" custT="1"/>
      <dgm:spPr/>
      <dgm:t>
        <a:bodyPr/>
        <a:lstStyle/>
        <a:p>
          <a:r>
            <a:rPr lang="en-US" sz="2000" i="1" dirty="0" smtClean="0"/>
            <a:t>How does STROBE perform in a typical, indoor, wireless scenario?</a:t>
          </a:r>
          <a:endParaRPr lang="en-US" sz="2000" dirty="0"/>
        </a:p>
      </dgm:t>
    </dgm:pt>
    <dgm:pt modelId="{7940D4C9-A4C7-4A46-A6BE-5CF689EFD112}" type="parTrans" cxnId="{40E92B55-D102-48E1-83C0-FB89313A2184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E778E367-253A-4BF2-AFBB-6F75A004E2BC}" type="sibTrans" cxnId="{40E92B55-D102-48E1-83C0-FB89313A2184}">
      <dgm:prSet/>
      <dgm:spPr/>
      <dgm:t>
        <a:bodyPr/>
        <a:lstStyle/>
        <a:p>
          <a:endParaRPr lang="en-US"/>
        </a:p>
      </dgm:t>
    </dgm:pt>
    <dgm:pt modelId="{713C48F3-A559-4CC6-BAFA-86CBE02FD70F}">
      <dgm:prSet phldrT="[Text]" custT="1"/>
      <dgm:spPr/>
      <dgm:t>
        <a:bodyPr/>
        <a:lstStyle/>
        <a:p>
          <a:r>
            <a:rPr lang="en-US" sz="1900" b="1" dirty="0" smtClean="0"/>
            <a:t>Relative Eavesdropper location</a:t>
          </a:r>
          <a:endParaRPr lang="en-US" sz="1900" dirty="0"/>
        </a:p>
      </dgm:t>
    </dgm:pt>
    <dgm:pt modelId="{93EE9D91-DA76-4376-ADC2-BD33779F3903}" type="parTrans" cxnId="{33DAE352-55CE-4D9C-900D-E5C85035C061}">
      <dgm:prSet/>
      <dgm:spPr/>
      <dgm:t>
        <a:bodyPr/>
        <a:lstStyle/>
        <a:p>
          <a:endParaRPr lang="en-US"/>
        </a:p>
      </dgm:t>
    </dgm:pt>
    <dgm:pt modelId="{46D6B5EA-7EAC-4B51-8851-654783E8960A}" type="sibTrans" cxnId="{33DAE352-55CE-4D9C-900D-E5C85035C061}">
      <dgm:prSet/>
      <dgm:spPr/>
      <dgm:t>
        <a:bodyPr/>
        <a:lstStyle/>
        <a:p>
          <a:endParaRPr lang="en-US"/>
        </a:p>
      </dgm:t>
    </dgm:pt>
    <dgm:pt modelId="{FA6B1522-0B82-4361-A02C-CC8D3B550B15}">
      <dgm:prSet phldrT="[Text]" custT="1"/>
      <dgm:spPr/>
      <dgm:t>
        <a:bodyPr/>
        <a:lstStyle/>
        <a:p>
          <a:r>
            <a:rPr lang="en-US" sz="2000" i="1" dirty="0" smtClean="0"/>
            <a:t>How does STROBE cope with varying eavesdropper proximity to IU?</a:t>
          </a:r>
          <a:endParaRPr lang="en-US" sz="2000" dirty="0"/>
        </a:p>
      </dgm:t>
    </dgm:pt>
    <dgm:pt modelId="{8FF9245F-C3D2-4B3F-A450-1AFEA526160E}" type="parTrans" cxnId="{64FE790E-61C4-4DB4-82D3-A52C194C77EC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C038478A-89B3-44E8-A12B-FBF20246918F}" type="sibTrans" cxnId="{64FE790E-61C4-4DB4-82D3-A52C194C77EC}">
      <dgm:prSet/>
      <dgm:spPr/>
      <dgm:t>
        <a:bodyPr/>
        <a:lstStyle/>
        <a:p>
          <a:endParaRPr lang="en-US"/>
        </a:p>
      </dgm:t>
    </dgm:pt>
    <dgm:pt modelId="{AD3AAC36-EA2F-4453-9600-7A7EE66308DE}">
      <dgm:prSet custT="1"/>
      <dgm:spPr/>
      <dgm:t>
        <a:bodyPr/>
        <a:lstStyle/>
        <a:p>
          <a:r>
            <a:rPr lang="en-US" sz="2000" i="1" dirty="0" smtClean="0"/>
            <a:t>How does STROBE handle eavesdroppers in-line with IU?</a:t>
          </a:r>
        </a:p>
      </dgm:t>
    </dgm:pt>
    <dgm:pt modelId="{310BA1F6-5C0C-426B-9C44-425D4051D80A}" type="parTrans" cxnId="{66D34F49-C4E4-4A7A-B3A3-281359AC4B09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6FD01ACC-E81C-4797-B55B-576D7C61A6CF}" type="sibTrans" cxnId="{66D34F49-C4E4-4A7A-B3A3-281359AC4B09}">
      <dgm:prSet/>
      <dgm:spPr/>
      <dgm:t>
        <a:bodyPr/>
        <a:lstStyle/>
        <a:p>
          <a:endParaRPr lang="en-US"/>
        </a:p>
      </dgm:t>
    </dgm:pt>
    <dgm:pt modelId="{B2C302F8-5586-4C59-881E-BF0B19B8370C}">
      <dgm:prSet custT="1"/>
      <dgm:spPr/>
      <dgm:t>
        <a:bodyPr/>
        <a:lstStyle/>
        <a:p>
          <a:r>
            <a:rPr lang="en-US" sz="1900" b="1" dirty="0" smtClean="0"/>
            <a:t>Verifying necessity of multi-path (outdoor) </a:t>
          </a:r>
          <a:endParaRPr lang="en-US" sz="1900" i="1" dirty="0" smtClean="0"/>
        </a:p>
      </dgm:t>
    </dgm:pt>
    <dgm:pt modelId="{82369841-D661-48B2-B9FB-7100BD1AF495}" type="parTrans" cxnId="{ABF3CDEA-93BC-4BE0-B76C-FD20C9EB177F}">
      <dgm:prSet/>
      <dgm:spPr/>
      <dgm:t>
        <a:bodyPr/>
        <a:lstStyle/>
        <a:p>
          <a:endParaRPr lang="en-US"/>
        </a:p>
      </dgm:t>
    </dgm:pt>
    <dgm:pt modelId="{5126B56D-BFB1-43FF-A2E0-4E25D986372C}" type="sibTrans" cxnId="{ABF3CDEA-93BC-4BE0-B76C-FD20C9EB177F}">
      <dgm:prSet/>
      <dgm:spPr/>
      <dgm:t>
        <a:bodyPr/>
        <a:lstStyle/>
        <a:p>
          <a:endParaRPr lang="en-US"/>
        </a:p>
      </dgm:t>
    </dgm:pt>
    <dgm:pt modelId="{F4F65675-3032-4A19-858E-166AE15C9F79}">
      <dgm:prSet custT="1"/>
      <dgm:spPr/>
      <dgm:t>
        <a:bodyPr/>
        <a:lstStyle/>
        <a:p>
          <a:r>
            <a:rPr lang="en-US" sz="2000" i="1" dirty="0" smtClean="0"/>
            <a:t>How dependent is STROBE on multi-path scattering characteristic of indoor WLAN environments?</a:t>
          </a:r>
        </a:p>
      </dgm:t>
    </dgm:pt>
    <dgm:pt modelId="{A86ED11D-B19E-4059-9AC2-24392A427607}" type="parTrans" cxnId="{94DBAF8D-72C3-4A94-9CF4-D4D9D344499D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AE0F07C1-7BA7-43B6-A1D2-C41ABAE91CA5}" type="sibTrans" cxnId="{94DBAF8D-72C3-4A94-9CF4-D4D9D344499D}">
      <dgm:prSet/>
      <dgm:spPr/>
      <dgm:t>
        <a:bodyPr/>
        <a:lstStyle/>
        <a:p>
          <a:endParaRPr lang="en-US"/>
        </a:p>
      </dgm:t>
    </dgm:pt>
    <dgm:pt modelId="{01F09617-9D8E-441B-BA0F-EA4095A42745}">
      <dgm:prSet custT="1"/>
      <dgm:spPr/>
      <dgm:t>
        <a:bodyPr/>
        <a:lstStyle/>
        <a:p>
          <a:r>
            <a:rPr lang="en-US" sz="1900" b="1" i="1" dirty="0" smtClean="0"/>
            <a:t>Nomadic Eavesdropper</a:t>
          </a:r>
        </a:p>
      </dgm:t>
    </dgm:pt>
    <dgm:pt modelId="{8EBB9840-D510-4B6C-AF6B-9B6E59710B1C}" type="parTrans" cxnId="{D9599F83-97CA-44A8-A15C-37E249953A4A}">
      <dgm:prSet/>
      <dgm:spPr/>
      <dgm:t>
        <a:bodyPr/>
        <a:lstStyle/>
        <a:p>
          <a:endParaRPr lang="en-US"/>
        </a:p>
      </dgm:t>
    </dgm:pt>
    <dgm:pt modelId="{79060FCB-E267-46BD-A746-6E86343E5AA8}" type="sibTrans" cxnId="{D9599F83-97CA-44A8-A15C-37E249953A4A}">
      <dgm:prSet/>
      <dgm:spPr/>
      <dgm:t>
        <a:bodyPr/>
        <a:lstStyle/>
        <a:p>
          <a:endParaRPr lang="en-US"/>
        </a:p>
      </dgm:t>
    </dgm:pt>
    <dgm:pt modelId="{D06DAB86-FA27-448B-BB85-9836FE4B0146}">
      <dgm:prSet custT="1"/>
      <dgm:spPr/>
      <dgm:t>
        <a:bodyPr/>
        <a:lstStyle/>
        <a:p>
          <a:r>
            <a:rPr lang="en-US" sz="2000" i="1" smtClean="0"/>
            <a:t>Is it possible for an eavesdropper to exhaustively traverse an environment to find a location where STROBE’s performance diminishes?</a:t>
          </a:r>
          <a:endParaRPr lang="en-US" sz="2000" i="1" dirty="0" smtClean="0"/>
        </a:p>
      </dgm:t>
    </dgm:pt>
    <dgm:pt modelId="{4D51B0DB-2D6E-4037-9FC0-44B443C276A1}" type="parTrans" cxnId="{FA013CF4-CBD9-42BC-B189-4331BE59BFAF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F30EF9C6-E634-4295-95F9-9B178DF1B931}" type="sibTrans" cxnId="{FA013CF4-CBD9-42BC-B189-4331BE59BFAF}">
      <dgm:prSet/>
      <dgm:spPr/>
      <dgm:t>
        <a:bodyPr/>
        <a:lstStyle/>
        <a:p>
          <a:endParaRPr lang="en-US"/>
        </a:p>
      </dgm:t>
    </dgm:pt>
    <dgm:pt modelId="{35FEB7CE-820D-41D2-A248-8885ADF1464B}" type="pres">
      <dgm:prSet presAssocID="{F6414B55-96A9-4164-9AF8-14E08A1BB3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BF3576-CF4F-4094-A42E-61381F02F35F}" type="pres">
      <dgm:prSet presAssocID="{63BC22ED-3905-4322-AB62-051AE37FC156}" presName="hierRoot1" presStyleCnt="0">
        <dgm:presLayoutVars>
          <dgm:hierBranch val="init"/>
        </dgm:presLayoutVars>
      </dgm:prSet>
      <dgm:spPr/>
    </dgm:pt>
    <dgm:pt modelId="{1C18A5C0-5DAA-45F3-ABAD-40C5F0C33C6B}" type="pres">
      <dgm:prSet presAssocID="{63BC22ED-3905-4322-AB62-051AE37FC156}" presName="rootComposite1" presStyleCnt="0"/>
      <dgm:spPr/>
    </dgm:pt>
    <dgm:pt modelId="{ACB730B8-C8D1-4209-9F36-946710151155}" type="pres">
      <dgm:prSet presAssocID="{63BC22ED-3905-4322-AB62-051AE37FC156}" presName="rootText1" presStyleLbl="node0" presStyleIdx="0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9768C2-8D34-4D39-A9E0-19A19D441E31}" type="pres">
      <dgm:prSet presAssocID="{63BC22ED-3905-4322-AB62-051AE37FC15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7691499-A267-4B15-A1FA-D900591C0DCC}" type="pres">
      <dgm:prSet presAssocID="{63BC22ED-3905-4322-AB62-051AE37FC156}" presName="hierChild2" presStyleCnt="0"/>
      <dgm:spPr/>
    </dgm:pt>
    <dgm:pt modelId="{3D4AF292-F067-447F-8EE2-56E2B91F7122}" type="pres">
      <dgm:prSet presAssocID="{7940D4C9-A4C7-4A46-A6BE-5CF689EFD112}" presName="Name64" presStyleLbl="parChTrans1D2" presStyleIdx="0" presStyleCnt="5"/>
      <dgm:spPr/>
      <dgm:t>
        <a:bodyPr/>
        <a:lstStyle/>
        <a:p>
          <a:endParaRPr lang="en-US"/>
        </a:p>
      </dgm:t>
    </dgm:pt>
    <dgm:pt modelId="{E0A39D1F-004E-416C-A612-24BB30AF1BD6}" type="pres">
      <dgm:prSet presAssocID="{DA39DD01-8BDB-4283-895B-4FEE78B34136}" presName="hierRoot2" presStyleCnt="0">
        <dgm:presLayoutVars>
          <dgm:hierBranch val="init"/>
        </dgm:presLayoutVars>
      </dgm:prSet>
      <dgm:spPr/>
    </dgm:pt>
    <dgm:pt modelId="{E1D411D0-4289-43CC-B21D-30F3F048560D}" type="pres">
      <dgm:prSet presAssocID="{DA39DD01-8BDB-4283-895B-4FEE78B34136}" presName="rootComposite" presStyleCnt="0"/>
      <dgm:spPr/>
    </dgm:pt>
    <dgm:pt modelId="{C03E0D8F-A78D-4608-A789-12FBFA21D439}" type="pres">
      <dgm:prSet presAssocID="{DA39DD01-8BDB-4283-895B-4FEE78B34136}" presName="rootText" presStyleLbl="node2" presStyleIdx="0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88DAA-F512-40D4-A7F8-AFEA1CC61814}" type="pres">
      <dgm:prSet presAssocID="{DA39DD01-8BDB-4283-895B-4FEE78B34136}" presName="rootConnector" presStyleLbl="node2" presStyleIdx="0" presStyleCnt="5"/>
      <dgm:spPr/>
      <dgm:t>
        <a:bodyPr/>
        <a:lstStyle/>
        <a:p>
          <a:endParaRPr lang="en-US"/>
        </a:p>
      </dgm:t>
    </dgm:pt>
    <dgm:pt modelId="{7C20DEE3-C6E1-4961-BA03-A6745CBAD258}" type="pres">
      <dgm:prSet presAssocID="{DA39DD01-8BDB-4283-895B-4FEE78B34136}" presName="hierChild4" presStyleCnt="0"/>
      <dgm:spPr/>
    </dgm:pt>
    <dgm:pt modelId="{4861B0FA-76BA-4D8A-973A-58B9626AE929}" type="pres">
      <dgm:prSet presAssocID="{DA39DD01-8BDB-4283-895B-4FEE78B34136}" presName="hierChild5" presStyleCnt="0"/>
      <dgm:spPr/>
    </dgm:pt>
    <dgm:pt modelId="{49BBD497-468D-45E9-819A-0A3DD43D0943}" type="pres">
      <dgm:prSet presAssocID="{63BC22ED-3905-4322-AB62-051AE37FC156}" presName="hierChild3" presStyleCnt="0"/>
      <dgm:spPr/>
    </dgm:pt>
    <dgm:pt modelId="{193969DA-8FB0-477F-9DD5-309CE1CEDF66}" type="pres">
      <dgm:prSet presAssocID="{713C48F3-A559-4CC6-BAFA-86CBE02FD70F}" presName="hierRoot1" presStyleCnt="0">
        <dgm:presLayoutVars>
          <dgm:hierBranch val="init"/>
        </dgm:presLayoutVars>
      </dgm:prSet>
      <dgm:spPr/>
    </dgm:pt>
    <dgm:pt modelId="{02622E9B-65F7-4DA3-8579-3EBF96FB2B4F}" type="pres">
      <dgm:prSet presAssocID="{713C48F3-A559-4CC6-BAFA-86CBE02FD70F}" presName="rootComposite1" presStyleCnt="0"/>
      <dgm:spPr/>
    </dgm:pt>
    <dgm:pt modelId="{BECD32E7-8180-4628-BA3F-EF815898E34F}" type="pres">
      <dgm:prSet presAssocID="{713C48F3-A559-4CC6-BAFA-86CBE02FD70F}" presName="rootText1" presStyleLbl="node0" presStyleIdx="1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55D525-F58A-4EA9-BBCC-67B733BD9C5A}" type="pres">
      <dgm:prSet presAssocID="{713C48F3-A559-4CC6-BAFA-86CBE02FD70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AB1420A-0FB5-428A-9B22-DCE5EB8E8F3B}" type="pres">
      <dgm:prSet presAssocID="{713C48F3-A559-4CC6-BAFA-86CBE02FD70F}" presName="hierChild2" presStyleCnt="0"/>
      <dgm:spPr/>
    </dgm:pt>
    <dgm:pt modelId="{811547A1-90E6-49B7-A55E-4B00FCEB61F9}" type="pres">
      <dgm:prSet presAssocID="{8FF9245F-C3D2-4B3F-A450-1AFEA526160E}" presName="Name64" presStyleLbl="parChTrans1D2" presStyleIdx="1" presStyleCnt="5"/>
      <dgm:spPr/>
      <dgm:t>
        <a:bodyPr/>
        <a:lstStyle/>
        <a:p>
          <a:endParaRPr lang="en-US"/>
        </a:p>
      </dgm:t>
    </dgm:pt>
    <dgm:pt modelId="{29BCFBDB-8E9D-4BA6-8E27-2E75A917E401}" type="pres">
      <dgm:prSet presAssocID="{FA6B1522-0B82-4361-A02C-CC8D3B550B15}" presName="hierRoot2" presStyleCnt="0">
        <dgm:presLayoutVars>
          <dgm:hierBranch val="init"/>
        </dgm:presLayoutVars>
      </dgm:prSet>
      <dgm:spPr/>
    </dgm:pt>
    <dgm:pt modelId="{8E631DB5-094E-4292-8B2B-CE26D57B3F4C}" type="pres">
      <dgm:prSet presAssocID="{FA6B1522-0B82-4361-A02C-CC8D3B550B15}" presName="rootComposite" presStyleCnt="0"/>
      <dgm:spPr/>
    </dgm:pt>
    <dgm:pt modelId="{75536EC6-422C-4FB5-B0BE-B1BF58064FF8}" type="pres">
      <dgm:prSet presAssocID="{FA6B1522-0B82-4361-A02C-CC8D3B550B15}" presName="rootText" presStyleLbl="node2" presStyleIdx="1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B94504-818C-47E5-9F84-B5F4F3176D3A}" type="pres">
      <dgm:prSet presAssocID="{FA6B1522-0B82-4361-A02C-CC8D3B550B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912C8B31-C0A4-4677-8303-729845373937}" type="pres">
      <dgm:prSet presAssocID="{FA6B1522-0B82-4361-A02C-CC8D3B550B15}" presName="hierChild4" presStyleCnt="0"/>
      <dgm:spPr/>
    </dgm:pt>
    <dgm:pt modelId="{D7864047-1144-41E2-B4C5-41BF70130BB5}" type="pres">
      <dgm:prSet presAssocID="{FA6B1522-0B82-4361-A02C-CC8D3B550B15}" presName="hierChild5" presStyleCnt="0"/>
      <dgm:spPr/>
    </dgm:pt>
    <dgm:pt modelId="{38D0C874-7FDE-4576-9DA1-8EAB917440BE}" type="pres">
      <dgm:prSet presAssocID="{310BA1F6-5C0C-426B-9C44-425D4051D80A}" presName="Name64" presStyleLbl="parChTrans1D2" presStyleIdx="2" presStyleCnt="5"/>
      <dgm:spPr/>
      <dgm:t>
        <a:bodyPr/>
        <a:lstStyle/>
        <a:p>
          <a:endParaRPr lang="en-US"/>
        </a:p>
      </dgm:t>
    </dgm:pt>
    <dgm:pt modelId="{8EE8861C-9B0F-4C15-8954-3C33507D2AC1}" type="pres">
      <dgm:prSet presAssocID="{AD3AAC36-EA2F-4453-9600-7A7EE66308DE}" presName="hierRoot2" presStyleCnt="0">
        <dgm:presLayoutVars>
          <dgm:hierBranch val="init"/>
        </dgm:presLayoutVars>
      </dgm:prSet>
      <dgm:spPr/>
    </dgm:pt>
    <dgm:pt modelId="{6AD3042D-C5A6-4BEC-A522-BDC1332AB9C4}" type="pres">
      <dgm:prSet presAssocID="{AD3AAC36-EA2F-4453-9600-7A7EE66308DE}" presName="rootComposite" presStyleCnt="0"/>
      <dgm:spPr/>
    </dgm:pt>
    <dgm:pt modelId="{03F94542-94AF-4D0C-898A-226635CC743B}" type="pres">
      <dgm:prSet presAssocID="{AD3AAC36-EA2F-4453-9600-7A7EE66308DE}" presName="rootText" presStyleLbl="node2" presStyleIdx="2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158814-E786-4D3B-A835-B34C11245A02}" type="pres">
      <dgm:prSet presAssocID="{AD3AAC36-EA2F-4453-9600-7A7EE66308DE}" presName="rootConnector" presStyleLbl="node2" presStyleIdx="2" presStyleCnt="5"/>
      <dgm:spPr/>
      <dgm:t>
        <a:bodyPr/>
        <a:lstStyle/>
        <a:p>
          <a:endParaRPr lang="en-US"/>
        </a:p>
      </dgm:t>
    </dgm:pt>
    <dgm:pt modelId="{6DB1B2DA-3B42-482B-BE02-76B272ED3E91}" type="pres">
      <dgm:prSet presAssocID="{AD3AAC36-EA2F-4453-9600-7A7EE66308DE}" presName="hierChild4" presStyleCnt="0"/>
      <dgm:spPr/>
    </dgm:pt>
    <dgm:pt modelId="{A420143E-1B9D-453E-B811-0FC601E57894}" type="pres">
      <dgm:prSet presAssocID="{AD3AAC36-EA2F-4453-9600-7A7EE66308DE}" presName="hierChild5" presStyleCnt="0"/>
      <dgm:spPr/>
    </dgm:pt>
    <dgm:pt modelId="{E82180FB-626C-4A8E-93B6-C9331BB6005B}" type="pres">
      <dgm:prSet presAssocID="{713C48F3-A559-4CC6-BAFA-86CBE02FD70F}" presName="hierChild3" presStyleCnt="0"/>
      <dgm:spPr/>
    </dgm:pt>
    <dgm:pt modelId="{9D7E9A0C-B975-49B4-B94A-2CA996B0A873}" type="pres">
      <dgm:prSet presAssocID="{B2C302F8-5586-4C59-881E-BF0B19B8370C}" presName="hierRoot1" presStyleCnt="0">
        <dgm:presLayoutVars>
          <dgm:hierBranch val="init"/>
        </dgm:presLayoutVars>
      </dgm:prSet>
      <dgm:spPr/>
    </dgm:pt>
    <dgm:pt modelId="{7DEA7924-5C0B-495F-B11C-DA2218448B2E}" type="pres">
      <dgm:prSet presAssocID="{B2C302F8-5586-4C59-881E-BF0B19B8370C}" presName="rootComposite1" presStyleCnt="0"/>
      <dgm:spPr/>
    </dgm:pt>
    <dgm:pt modelId="{F883F260-E9DA-4855-BA6D-AE0F84B71C1C}" type="pres">
      <dgm:prSet presAssocID="{B2C302F8-5586-4C59-881E-BF0B19B8370C}" presName="rootText1" presStyleLbl="node0" presStyleIdx="2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0ECBC8-9AA0-431B-819A-BDD48FF97765}" type="pres">
      <dgm:prSet presAssocID="{B2C302F8-5586-4C59-881E-BF0B19B8370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9E23ECC-532F-4CC2-924A-113CC33201D7}" type="pres">
      <dgm:prSet presAssocID="{B2C302F8-5586-4C59-881E-BF0B19B8370C}" presName="hierChild2" presStyleCnt="0"/>
      <dgm:spPr/>
    </dgm:pt>
    <dgm:pt modelId="{583B46F7-367B-40D2-B407-1AF3CB6C8019}" type="pres">
      <dgm:prSet presAssocID="{A86ED11D-B19E-4059-9AC2-24392A427607}" presName="Name64" presStyleLbl="parChTrans1D2" presStyleIdx="3" presStyleCnt="5"/>
      <dgm:spPr/>
      <dgm:t>
        <a:bodyPr/>
        <a:lstStyle/>
        <a:p>
          <a:endParaRPr lang="en-US"/>
        </a:p>
      </dgm:t>
    </dgm:pt>
    <dgm:pt modelId="{8C591FEF-4D45-466E-BCF1-BF74F78CE981}" type="pres">
      <dgm:prSet presAssocID="{F4F65675-3032-4A19-858E-166AE15C9F79}" presName="hierRoot2" presStyleCnt="0">
        <dgm:presLayoutVars>
          <dgm:hierBranch val="init"/>
        </dgm:presLayoutVars>
      </dgm:prSet>
      <dgm:spPr/>
    </dgm:pt>
    <dgm:pt modelId="{8354107C-7869-4195-8943-428262E409D8}" type="pres">
      <dgm:prSet presAssocID="{F4F65675-3032-4A19-858E-166AE15C9F79}" presName="rootComposite" presStyleCnt="0"/>
      <dgm:spPr/>
    </dgm:pt>
    <dgm:pt modelId="{C57FA2C9-90C7-4C19-B719-5D46C1079CBA}" type="pres">
      <dgm:prSet presAssocID="{F4F65675-3032-4A19-858E-166AE15C9F79}" presName="rootText" presStyleLbl="node2" presStyleIdx="3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B666F4-1482-4778-A638-DF890CC11D6D}" type="pres">
      <dgm:prSet presAssocID="{F4F65675-3032-4A19-858E-166AE15C9F79}" presName="rootConnector" presStyleLbl="node2" presStyleIdx="3" presStyleCnt="5"/>
      <dgm:spPr/>
      <dgm:t>
        <a:bodyPr/>
        <a:lstStyle/>
        <a:p>
          <a:endParaRPr lang="en-US"/>
        </a:p>
      </dgm:t>
    </dgm:pt>
    <dgm:pt modelId="{778A8003-CAC6-4893-9150-9C899E8B6B27}" type="pres">
      <dgm:prSet presAssocID="{F4F65675-3032-4A19-858E-166AE15C9F79}" presName="hierChild4" presStyleCnt="0"/>
      <dgm:spPr/>
    </dgm:pt>
    <dgm:pt modelId="{61B05779-7963-41A0-A019-A1D3BE5C732A}" type="pres">
      <dgm:prSet presAssocID="{F4F65675-3032-4A19-858E-166AE15C9F79}" presName="hierChild5" presStyleCnt="0"/>
      <dgm:spPr/>
    </dgm:pt>
    <dgm:pt modelId="{2C75E09D-9896-4951-BA07-63264F73C071}" type="pres">
      <dgm:prSet presAssocID="{B2C302F8-5586-4C59-881E-BF0B19B8370C}" presName="hierChild3" presStyleCnt="0"/>
      <dgm:spPr/>
    </dgm:pt>
    <dgm:pt modelId="{A00048EE-2DFE-45D5-BB17-202470961435}" type="pres">
      <dgm:prSet presAssocID="{01F09617-9D8E-441B-BA0F-EA4095A42745}" presName="hierRoot1" presStyleCnt="0">
        <dgm:presLayoutVars>
          <dgm:hierBranch val="init"/>
        </dgm:presLayoutVars>
      </dgm:prSet>
      <dgm:spPr/>
    </dgm:pt>
    <dgm:pt modelId="{C34F3994-00A1-4ACE-8438-E684BBED6A03}" type="pres">
      <dgm:prSet presAssocID="{01F09617-9D8E-441B-BA0F-EA4095A42745}" presName="rootComposite1" presStyleCnt="0"/>
      <dgm:spPr/>
    </dgm:pt>
    <dgm:pt modelId="{FE7FF7EC-5AAA-4C95-9F09-C37740F7919A}" type="pres">
      <dgm:prSet presAssocID="{01F09617-9D8E-441B-BA0F-EA4095A42745}" presName="rootText1" presStyleLbl="node0" presStyleIdx="3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B196D3-D64C-4AC0-A148-01B8524B8D67}" type="pres">
      <dgm:prSet presAssocID="{01F09617-9D8E-441B-BA0F-EA4095A4274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BD70769-BBAF-4D5E-AACD-6A5B96D6A4CB}" type="pres">
      <dgm:prSet presAssocID="{01F09617-9D8E-441B-BA0F-EA4095A42745}" presName="hierChild2" presStyleCnt="0"/>
      <dgm:spPr/>
    </dgm:pt>
    <dgm:pt modelId="{F7645BB7-9272-4E55-801F-F2845F897BE8}" type="pres">
      <dgm:prSet presAssocID="{4D51B0DB-2D6E-4037-9FC0-44B443C276A1}" presName="Name64" presStyleLbl="parChTrans1D2" presStyleIdx="4" presStyleCnt="5"/>
      <dgm:spPr/>
      <dgm:t>
        <a:bodyPr/>
        <a:lstStyle/>
        <a:p>
          <a:endParaRPr lang="en-US"/>
        </a:p>
      </dgm:t>
    </dgm:pt>
    <dgm:pt modelId="{7C1DA48D-12BA-4EEC-AB93-29A2A313BF5C}" type="pres">
      <dgm:prSet presAssocID="{D06DAB86-FA27-448B-BB85-9836FE4B0146}" presName="hierRoot2" presStyleCnt="0">
        <dgm:presLayoutVars>
          <dgm:hierBranch val="init"/>
        </dgm:presLayoutVars>
      </dgm:prSet>
      <dgm:spPr/>
    </dgm:pt>
    <dgm:pt modelId="{FEABC827-F812-4112-9A80-48A965F6B984}" type="pres">
      <dgm:prSet presAssocID="{D06DAB86-FA27-448B-BB85-9836FE4B0146}" presName="rootComposite" presStyleCnt="0"/>
      <dgm:spPr/>
    </dgm:pt>
    <dgm:pt modelId="{99271B64-C999-42A2-8806-81EE90C3883B}" type="pres">
      <dgm:prSet presAssocID="{D06DAB86-FA27-448B-BB85-9836FE4B0146}" presName="rootText" presStyleLbl="node2" presStyleIdx="4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A17370-8CF0-4C9A-BE39-7F8D912FDC7D}" type="pres">
      <dgm:prSet presAssocID="{D06DAB86-FA27-448B-BB85-9836FE4B0146}" presName="rootConnector" presStyleLbl="node2" presStyleIdx="4" presStyleCnt="5"/>
      <dgm:spPr/>
      <dgm:t>
        <a:bodyPr/>
        <a:lstStyle/>
        <a:p>
          <a:endParaRPr lang="en-US"/>
        </a:p>
      </dgm:t>
    </dgm:pt>
    <dgm:pt modelId="{E160807C-0F0D-4550-8E92-32313D77CB2F}" type="pres">
      <dgm:prSet presAssocID="{D06DAB86-FA27-448B-BB85-9836FE4B0146}" presName="hierChild4" presStyleCnt="0"/>
      <dgm:spPr/>
    </dgm:pt>
    <dgm:pt modelId="{B35B8574-8750-446B-A613-C65E5F00B6F4}" type="pres">
      <dgm:prSet presAssocID="{D06DAB86-FA27-448B-BB85-9836FE4B0146}" presName="hierChild5" presStyleCnt="0"/>
      <dgm:spPr/>
    </dgm:pt>
    <dgm:pt modelId="{261B0DFE-8F3E-4EA4-A4F6-D6C31748F72E}" type="pres">
      <dgm:prSet presAssocID="{01F09617-9D8E-441B-BA0F-EA4095A42745}" presName="hierChild3" presStyleCnt="0"/>
      <dgm:spPr/>
    </dgm:pt>
  </dgm:ptLst>
  <dgm:cxnLst>
    <dgm:cxn modelId="{40E92B55-D102-48E1-83C0-FB89313A2184}" srcId="{63BC22ED-3905-4322-AB62-051AE37FC156}" destId="{DA39DD01-8BDB-4283-895B-4FEE78B34136}" srcOrd="0" destOrd="0" parTransId="{7940D4C9-A4C7-4A46-A6BE-5CF689EFD112}" sibTransId="{E778E367-253A-4BF2-AFBB-6F75A004E2BC}"/>
    <dgm:cxn modelId="{2429AD08-2297-450B-AB01-9E199264C426}" type="presOf" srcId="{F4F65675-3032-4A19-858E-166AE15C9F79}" destId="{C57FA2C9-90C7-4C19-B719-5D46C1079CBA}" srcOrd="0" destOrd="0" presId="urn:microsoft.com/office/officeart/2009/3/layout/HorizontalOrganizationChart"/>
    <dgm:cxn modelId="{64FE790E-61C4-4DB4-82D3-A52C194C77EC}" srcId="{713C48F3-A559-4CC6-BAFA-86CBE02FD70F}" destId="{FA6B1522-0B82-4361-A02C-CC8D3B550B15}" srcOrd="0" destOrd="0" parTransId="{8FF9245F-C3D2-4B3F-A450-1AFEA526160E}" sibTransId="{C038478A-89B3-44E8-A12B-FBF20246918F}"/>
    <dgm:cxn modelId="{94DBAF8D-72C3-4A94-9CF4-D4D9D344499D}" srcId="{B2C302F8-5586-4C59-881E-BF0B19B8370C}" destId="{F4F65675-3032-4A19-858E-166AE15C9F79}" srcOrd="0" destOrd="0" parTransId="{A86ED11D-B19E-4059-9AC2-24392A427607}" sibTransId="{AE0F07C1-7BA7-43B6-A1D2-C41ABAE91CA5}"/>
    <dgm:cxn modelId="{2C575C5F-8C41-4961-97FB-0F669EFC96FB}" type="presOf" srcId="{B2C302F8-5586-4C59-881E-BF0B19B8370C}" destId="{F883F260-E9DA-4855-BA6D-AE0F84B71C1C}" srcOrd="0" destOrd="0" presId="urn:microsoft.com/office/officeart/2009/3/layout/HorizontalOrganizationChart"/>
    <dgm:cxn modelId="{BFE9A397-818F-46B8-9098-13C2102D65F0}" type="presOf" srcId="{DA39DD01-8BDB-4283-895B-4FEE78B34136}" destId="{C03E0D8F-A78D-4608-A789-12FBFA21D439}" srcOrd="0" destOrd="0" presId="urn:microsoft.com/office/officeart/2009/3/layout/HorizontalOrganizationChart"/>
    <dgm:cxn modelId="{ABF3CDEA-93BC-4BE0-B76C-FD20C9EB177F}" srcId="{F6414B55-96A9-4164-9AF8-14E08A1BB3B9}" destId="{B2C302F8-5586-4C59-881E-BF0B19B8370C}" srcOrd="2" destOrd="0" parTransId="{82369841-D661-48B2-B9FB-7100BD1AF495}" sibTransId="{5126B56D-BFB1-43FF-A2E0-4E25D986372C}"/>
    <dgm:cxn modelId="{A7F984EF-1397-4C71-971E-387B46ED41DB}" type="presOf" srcId="{F6414B55-96A9-4164-9AF8-14E08A1BB3B9}" destId="{35FEB7CE-820D-41D2-A248-8885ADF1464B}" srcOrd="0" destOrd="0" presId="urn:microsoft.com/office/officeart/2009/3/layout/HorizontalOrganizationChart"/>
    <dgm:cxn modelId="{9C6B7B92-22CE-4634-9763-FDF479DD98A7}" type="presOf" srcId="{8FF9245F-C3D2-4B3F-A450-1AFEA526160E}" destId="{811547A1-90E6-49B7-A55E-4B00FCEB61F9}" srcOrd="0" destOrd="0" presId="urn:microsoft.com/office/officeart/2009/3/layout/HorizontalOrganizationChart"/>
    <dgm:cxn modelId="{24EE308A-F786-4735-AA12-9C6BEA5EC0E8}" type="presOf" srcId="{01F09617-9D8E-441B-BA0F-EA4095A42745}" destId="{FE7FF7EC-5AAA-4C95-9F09-C37740F7919A}" srcOrd="0" destOrd="0" presId="urn:microsoft.com/office/officeart/2009/3/layout/HorizontalOrganizationChart"/>
    <dgm:cxn modelId="{468D777E-472E-4969-AF0A-3C61EE3EEDE8}" type="presOf" srcId="{AD3AAC36-EA2F-4453-9600-7A7EE66308DE}" destId="{03F94542-94AF-4D0C-898A-226635CC743B}" srcOrd="0" destOrd="0" presId="urn:microsoft.com/office/officeart/2009/3/layout/HorizontalOrganizationChart"/>
    <dgm:cxn modelId="{3C7B3741-70FA-4F53-9AB1-EBBA420A3D33}" type="presOf" srcId="{713C48F3-A559-4CC6-BAFA-86CBE02FD70F}" destId="{BECD32E7-8180-4628-BA3F-EF815898E34F}" srcOrd="0" destOrd="0" presId="urn:microsoft.com/office/officeart/2009/3/layout/HorizontalOrganizationChart"/>
    <dgm:cxn modelId="{99B9D46F-4CBB-47D7-B302-A627237CE357}" type="presOf" srcId="{AD3AAC36-EA2F-4453-9600-7A7EE66308DE}" destId="{9F158814-E786-4D3B-A835-B34C11245A02}" srcOrd="1" destOrd="0" presId="urn:microsoft.com/office/officeart/2009/3/layout/HorizontalOrganizationChart"/>
    <dgm:cxn modelId="{307BD22D-B494-4F1D-B081-102A5E1A8924}" type="presOf" srcId="{D06DAB86-FA27-448B-BB85-9836FE4B0146}" destId="{99271B64-C999-42A2-8806-81EE90C3883B}" srcOrd="0" destOrd="0" presId="urn:microsoft.com/office/officeart/2009/3/layout/HorizontalOrganizationChart"/>
    <dgm:cxn modelId="{D0FAD716-1EBA-4997-AE33-0CECE241AD4F}" type="presOf" srcId="{A86ED11D-B19E-4059-9AC2-24392A427607}" destId="{583B46F7-367B-40D2-B407-1AF3CB6C8019}" srcOrd="0" destOrd="0" presId="urn:microsoft.com/office/officeart/2009/3/layout/HorizontalOrganizationChart"/>
    <dgm:cxn modelId="{FCD029AB-4E9C-4122-9122-9775140B2887}" type="presOf" srcId="{D06DAB86-FA27-448B-BB85-9836FE4B0146}" destId="{E6A17370-8CF0-4C9A-BE39-7F8D912FDC7D}" srcOrd="1" destOrd="0" presId="urn:microsoft.com/office/officeart/2009/3/layout/HorizontalOrganizationChart"/>
    <dgm:cxn modelId="{C895B22F-4373-44E7-AD46-07498F4A127C}" type="presOf" srcId="{63BC22ED-3905-4322-AB62-051AE37FC156}" destId="{8C9768C2-8D34-4D39-A9E0-19A19D441E31}" srcOrd="1" destOrd="0" presId="urn:microsoft.com/office/officeart/2009/3/layout/HorizontalOrganizationChart"/>
    <dgm:cxn modelId="{CB54683F-6044-4054-BCEA-151E37223C20}" type="presOf" srcId="{B2C302F8-5586-4C59-881E-BF0B19B8370C}" destId="{540ECBC8-9AA0-431B-819A-BDD48FF97765}" srcOrd="1" destOrd="0" presId="urn:microsoft.com/office/officeart/2009/3/layout/HorizontalOrganizationChart"/>
    <dgm:cxn modelId="{F86220B4-DFD5-4FAD-9213-228228A334AC}" type="presOf" srcId="{F4F65675-3032-4A19-858E-166AE15C9F79}" destId="{B1B666F4-1482-4778-A638-DF890CC11D6D}" srcOrd="1" destOrd="0" presId="urn:microsoft.com/office/officeart/2009/3/layout/HorizontalOrganizationChart"/>
    <dgm:cxn modelId="{BE440EF4-C031-4CA8-8919-59C3F6A9CAB6}" type="presOf" srcId="{FA6B1522-0B82-4361-A02C-CC8D3B550B15}" destId="{75536EC6-422C-4FB5-B0BE-B1BF58064FF8}" srcOrd="0" destOrd="0" presId="urn:microsoft.com/office/officeart/2009/3/layout/HorizontalOrganizationChart"/>
    <dgm:cxn modelId="{D9599F83-97CA-44A8-A15C-37E249953A4A}" srcId="{F6414B55-96A9-4164-9AF8-14E08A1BB3B9}" destId="{01F09617-9D8E-441B-BA0F-EA4095A42745}" srcOrd="3" destOrd="0" parTransId="{8EBB9840-D510-4B6C-AF6B-9B6E59710B1C}" sibTransId="{79060FCB-E267-46BD-A746-6E86343E5AA8}"/>
    <dgm:cxn modelId="{CE94F6C4-97C3-4132-A117-71E1410CC2AB}" type="presOf" srcId="{713C48F3-A559-4CC6-BAFA-86CBE02FD70F}" destId="{F455D525-F58A-4EA9-BBCC-67B733BD9C5A}" srcOrd="1" destOrd="0" presId="urn:microsoft.com/office/officeart/2009/3/layout/HorizontalOrganizationChart"/>
    <dgm:cxn modelId="{BA9E551F-5CF4-4786-8DAF-D6C9998A61EF}" type="presOf" srcId="{310BA1F6-5C0C-426B-9C44-425D4051D80A}" destId="{38D0C874-7FDE-4576-9DA1-8EAB917440BE}" srcOrd="0" destOrd="0" presId="urn:microsoft.com/office/officeart/2009/3/layout/HorizontalOrganizationChart"/>
    <dgm:cxn modelId="{33DAE352-55CE-4D9C-900D-E5C85035C061}" srcId="{F6414B55-96A9-4164-9AF8-14E08A1BB3B9}" destId="{713C48F3-A559-4CC6-BAFA-86CBE02FD70F}" srcOrd="1" destOrd="0" parTransId="{93EE9D91-DA76-4376-ADC2-BD33779F3903}" sibTransId="{46D6B5EA-7EAC-4B51-8851-654783E8960A}"/>
    <dgm:cxn modelId="{2E9AD847-9716-4704-B1CA-159DCF4D6288}" type="presOf" srcId="{01F09617-9D8E-441B-BA0F-EA4095A42745}" destId="{94B196D3-D64C-4AC0-A148-01B8524B8D67}" srcOrd="1" destOrd="0" presId="urn:microsoft.com/office/officeart/2009/3/layout/HorizontalOrganizationChart"/>
    <dgm:cxn modelId="{DC51B7F3-0034-4EC1-8A1B-63FFBCCD4D45}" type="presOf" srcId="{4D51B0DB-2D6E-4037-9FC0-44B443C276A1}" destId="{F7645BB7-9272-4E55-801F-F2845F897BE8}" srcOrd="0" destOrd="0" presId="urn:microsoft.com/office/officeart/2009/3/layout/HorizontalOrganizationChart"/>
    <dgm:cxn modelId="{F6EE4E94-577C-475F-954D-2643B2A97439}" type="presOf" srcId="{FA6B1522-0B82-4361-A02C-CC8D3B550B15}" destId="{7DB94504-818C-47E5-9F84-B5F4F3176D3A}" srcOrd="1" destOrd="0" presId="urn:microsoft.com/office/officeart/2009/3/layout/HorizontalOrganizationChart"/>
    <dgm:cxn modelId="{86C76E5C-E6B3-4435-AD7D-B0952C575381}" type="presOf" srcId="{DA39DD01-8BDB-4283-895B-4FEE78B34136}" destId="{3AC88DAA-F512-40D4-A7F8-AFEA1CC61814}" srcOrd="1" destOrd="0" presId="urn:microsoft.com/office/officeart/2009/3/layout/HorizontalOrganizationChart"/>
    <dgm:cxn modelId="{FA013CF4-CBD9-42BC-B189-4331BE59BFAF}" srcId="{01F09617-9D8E-441B-BA0F-EA4095A42745}" destId="{D06DAB86-FA27-448B-BB85-9836FE4B0146}" srcOrd="0" destOrd="0" parTransId="{4D51B0DB-2D6E-4037-9FC0-44B443C276A1}" sibTransId="{F30EF9C6-E634-4295-95F9-9B178DF1B931}"/>
    <dgm:cxn modelId="{1E68962D-3F89-4F72-97B9-5023DEB8AB25}" type="presOf" srcId="{63BC22ED-3905-4322-AB62-051AE37FC156}" destId="{ACB730B8-C8D1-4209-9F36-946710151155}" srcOrd="0" destOrd="0" presId="urn:microsoft.com/office/officeart/2009/3/layout/HorizontalOrganizationChart"/>
    <dgm:cxn modelId="{66D34F49-C4E4-4A7A-B3A3-281359AC4B09}" srcId="{713C48F3-A559-4CC6-BAFA-86CBE02FD70F}" destId="{AD3AAC36-EA2F-4453-9600-7A7EE66308DE}" srcOrd="1" destOrd="0" parTransId="{310BA1F6-5C0C-426B-9C44-425D4051D80A}" sibTransId="{6FD01ACC-E81C-4797-B55B-576D7C61A6CF}"/>
    <dgm:cxn modelId="{FFCED109-AAFD-40F0-A7DB-DBF0DC54A908}" type="presOf" srcId="{7940D4C9-A4C7-4A46-A6BE-5CF689EFD112}" destId="{3D4AF292-F067-447F-8EE2-56E2B91F7122}" srcOrd="0" destOrd="0" presId="urn:microsoft.com/office/officeart/2009/3/layout/HorizontalOrganizationChart"/>
    <dgm:cxn modelId="{512E500A-97E9-4AF8-A4CB-5AC6E27690A8}" srcId="{F6414B55-96A9-4164-9AF8-14E08A1BB3B9}" destId="{63BC22ED-3905-4322-AB62-051AE37FC156}" srcOrd="0" destOrd="0" parTransId="{FB2C1A86-80A7-495A-99F3-AC3BEA3374A3}" sibTransId="{594F9645-3D05-4D9B-B40E-C070608BB457}"/>
    <dgm:cxn modelId="{BC3F18A2-8BDE-46CB-98F4-C600BD2F945F}" type="presParOf" srcId="{35FEB7CE-820D-41D2-A248-8885ADF1464B}" destId="{A5BF3576-CF4F-4094-A42E-61381F02F35F}" srcOrd="0" destOrd="0" presId="urn:microsoft.com/office/officeart/2009/3/layout/HorizontalOrganizationChart"/>
    <dgm:cxn modelId="{847BF479-E335-4674-B13D-A11D7268510A}" type="presParOf" srcId="{A5BF3576-CF4F-4094-A42E-61381F02F35F}" destId="{1C18A5C0-5DAA-45F3-ABAD-40C5F0C33C6B}" srcOrd="0" destOrd="0" presId="urn:microsoft.com/office/officeart/2009/3/layout/HorizontalOrganizationChart"/>
    <dgm:cxn modelId="{C0A66948-7F47-4C82-B44E-6F4AFFDA5320}" type="presParOf" srcId="{1C18A5C0-5DAA-45F3-ABAD-40C5F0C33C6B}" destId="{ACB730B8-C8D1-4209-9F36-946710151155}" srcOrd="0" destOrd="0" presId="urn:microsoft.com/office/officeart/2009/3/layout/HorizontalOrganizationChart"/>
    <dgm:cxn modelId="{E103F4E2-3B90-4A3E-87F3-8A6F0B0E3FF0}" type="presParOf" srcId="{1C18A5C0-5DAA-45F3-ABAD-40C5F0C33C6B}" destId="{8C9768C2-8D34-4D39-A9E0-19A19D441E31}" srcOrd="1" destOrd="0" presId="urn:microsoft.com/office/officeart/2009/3/layout/HorizontalOrganizationChart"/>
    <dgm:cxn modelId="{CB4CB61A-0A02-473A-909E-B76BB2284950}" type="presParOf" srcId="{A5BF3576-CF4F-4094-A42E-61381F02F35F}" destId="{C7691499-A267-4B15-A1FA-D900591C0DCC}" srcOrd="1" destOrd="0" presId="urn:microsoft.com/office/officeart/2009/3/layout/HorizontalOrganizationChart"/>
    <dgm:cxn modelId="{580B18A3-70C4-4AA6-95B7-9FD86E8B7364}" type="presParOf" srcId="{C7691499-A267-4B15-A1FA-D900591C0DCC}" destId="{3D4AF292-F067-447F-8EE2-56E2B91F7122}" srcOrd="0" destOrd="0" presId="urn:microsoft.com/office/officeart/2009/3/layout/HorizontalOrganizationChart"/>
    <dgm:cxn modelId="{7BDF93FD-BD61-4FA9-A857-F9667D4121AF}" type="presParOf" srcId="{C7691499-A267-4B15-A1FA-D900591C0DCC}" destId="{E0A39D1F-004E-416C-A612-24BB30AF1BD6}" srcOrd="1" destOrd="0" presId="urn:microsoft.com/office/officeart/2009/3/layout/HorizontalOrganizationChart"/>
    <dgm:cxn modelId="{3CF707BD-8B7A-4FEE-9E1B-8CDB0155799C}" type="presParOf" srcId="{E0A39D1F-004E-416C-A612-24BB30AF1BD6}" destId="{E1D411D0-4289-43CC-B21D-30F3F048560D}" srcOrd="0" destOrd="0" presId="urn:microsoft.com/office/officeart/2009/3/layout/HorizontalOrganizationChart"/>
    <dgm:cxn modelId="{EAF8D9B6-1F7F-4D31-946D-5EA67A050293}" type="presParOf" srcId="{E1D411D0-4289-43CC-B21D-30F3F048560D}" destId="{C03E0D8F-A78D-4608-A789-12FBFA21D439}" srcOrd="0" destOrd="0" presId="urn:microsoft.com/office/officeart/2009/3/layout/HorizontalOrganizationChart"/>
    <dgm:cxn modelId="{E0D28E0F-AE14-4C8E-BEA1-B3C5214766DC}" type="presParOf" srcId="{E1D411D0-4289-43CC-B21D-30F3F048560D}" destId="{3AC88DAA-F512-40D4-A7F8-AFEA1CC61814}" srcOrd="1" destOrd="0" presId="urn:microsoft.com/office/officeart/2009/3/layout/HorizontalOrganizationChart"/>
    <dgm:cxn modelId="{653457AA-F458-4799-B4B1-AEC8ACE92246}" type="presParOf" srcId="{E0A39D1F-004E-416C-A612-24BB30AF1BD6}" destId="{7C20DEE3-C6E1-4961-BA03-A6745CBAD258}" srcOrd="1" destOrd="0" presId="urn:microsoft.com/office/officeart/2009/3/layout/HorizontalOrganizationChart"/>
    <dgm:cxn modelId="{3EAE4979-9550-475D-A2D1-58FDE6DFEB05}" type="presParOf" srcId="{E0A39D1F-004E-416C-A612-24BB30AF1BD6}" destId="{4861B0FA-76BA-4D8A-973A-58B9626AE929}" srcOrd="2" destOrd="0" presId="urn:microsoft.com/office/officeart/2009/3/layout/HorizontalOrganizationChart"/>
    <dgm:cxn modelId="{050B9352-D353-459A-8FF9-E58E97D5D53D}" type="presParOf" srcId="{A5BF3576-CF4F-4094-A42E-61381F02F35F}" destId="{49BBD497-468D-45E9-819A-0A3DD43D0943}" srcOrd="2" destOrd="0" presId="urn:microsoft.com/office/officeart/2009/3/layout/HorizontalOrganizationChart"/>
    <dgm:cxn modelId="{62C46656-6793-4705-AF46-E2EA1A0F6472}" type="presParOf" srcId="{35FEB7CE-820D-41D2-A248-8885ADF1464B}" destId="{193969DA-8FB0-477F-9DD5-309CE1CEDF66}" srcOrd="1" destOrd="0" presId="urn:microsoft.com/office/officeart/2009/3/layout/HorizontalOrganizationChart"/>
    <dgm:cxn modelId="{1CDF9787-6B64-4269-9449-001051022589}" type="presParOf" srcId="{193969DA-8FB0-477F-9DD5-309CE1CEDF66}" destId="{02622E9B-65F7-4DA3-8579-3EBF96FB2B4F}" srcOrd="0" destOrd="0" presId="urn:microsoft.com/office/officeart/2009/3/layout/HorizontalOrganizationChart"/>
    <dgm:cxn modelId="{3FD47158-2650-42CA-B2DF-72B7FAB49EE0}" type="presParOf" srcId="{02622E9B-65F7-4DA3-8579-3EBF96FB2B4F}" destId="{BECD32E7-8180-4628-BA3F-EF815898E34F}" srcOrd="0" destOrd="0" presId="urn:microsoft.com/office/officeart/2009/3/layout/HorizontalOrganizationChart"/>
    <dgm:cxn modelId="{43243FD6-A5D0-46AF-923C-BB4871CE556E}" type="presParOf" srcId="{02622E9B-65F7-4DA3-8579-3EBF96FB2B4F}" destId="{F455D525-F58A-4EA9-BBCC-67B733BD9C5A}" srcOrd="1" destOrd="0" presId="urn:microsoft.com/office/officeart/2009/3/layout/HorizontalOrganizationChart"/>
    <dgm:cxn modelId="{DA3C90B0-69DD-4962-869A-6B448B3094E2}" type="presParOf" srcId="{193969DA-8FB0-477F-9DD5-309CE1CEDF66}" destId="{4AB1420A-0FB5-428A-9B22-DCE5EB8E8F3B}" srcOrd="1" destOrd="0" presId="urn:microsoft.com/office/officeart/2009/3/layout/HorizontalOrganizationChart"/>
    <dgm:cxn modelId="{C2BBB1BD-8E89-4B97-B19A-801E93350EE6}" type="presParOf" srcId="{4AB1420A-0FB5-428A-9B22-DCE5EB8E8F3B}" destId="{811547A1-90E6-49B7-A55E-4B00FCEB61F9}" srcOrd="0" destOrd="0" presId="urn:microsoft.com/office/officeart/2009/3/layout/HorizontalOrganizationChart"/>
    <dgm:cxn modelId="{3ABF5D50-2362-4173-821A-75403B3FEDBB}" type="presParOf" srcId="{4AB1420A-0FB5-428A-9B22-DCE5EB8E8F3B}" destId="{29BCFBDB-8E9D-4BA6-8E27-2E75A917E401}" srcOrd="1" destOrd="0" presId="urn:microsoft.com/office/officeart/2009/3/layout/HorizontalOrganizationChart"/>
    <dgm:cxn modelId="{99E318FD-BBCD-4F5B-8BB7-AA858533829A}" type="presParOf" srcId="{29BCFBDB-8E9D-4BA6-8E27-2E75A917E401}" destId="{8E631DB5-094E-4292-8B2B-CE26D57B3F4C}" srcOrd="0" destOrd="0" presId="urn:microsoft.com/office/officeart/2009/3/layout/HorizontalOrganizationChart"/>
    <dgm:cxn modelId="{18158132-E6AA-4315-9DE9-EF054A64ACDF}" type="presParOf" srcId="{8E631DB5-094E-4292-8B2B-CE26D57B3F4C}" destId="{75536EC6-422C-4FB5-B0BE-B1BF58064FF8}" srcOrd="0" destOrd="0" presId="urn:microsoft.com/office/officeart/2009/3/layout/HorizontalOrganizationChart"/>
    <dgm:cxn modelId="{186A6928-BC57-41AA-88A7-B0C8B0CCA2A2}" type="presParOf" srcId="{8E631DB5-094E-4292-8B2B-CE26D57B3F4C}" destId="{7DB94504-818C-47E5-9F84-B5F4F3176D3A}" srcOrd="1" destOrd="0" presId="urn:microsoft.com/office/officeart/2009/3/layout/HorizontalOrganizationChart"/>
    <dgm:cxn modelId="{595E0E41-CAA1-4772-9D45-940384C1C8BB}" type="presParOf" srcId="{29BCFBDB-8E9D-4BA6-8E27-2E75A917E401}" destId="{912C8B31-C0A4-4677-8303-729845373937}" srcOrd="1" destOrd="0" presId="urn:microsoft.com/office/officeart/2009/3/layout/HorizontalOrganizationChart"/>
    <dgm:cxn modelId="{4FBB17DD-4BC2-4566-87F5-379FE0BFE7C0}" type="presParOf" srcId="{29BCFBDB-8E9D-4BA6-8E27-2E75A917E401}" destId="{D7864047-1144-41E2-B4C5-41BF70130BB5}" srcOrd="2" destOrd="0" presId="urn:microsoft.com/office/officeart/2009/3/layout/HorizontalOrganizationChart"/>
    <dgm:cxn modelId="{0963C697-99F2-4044-ACD3-0FB0BD65D74B}" type="presParOf" srcId="{4AB1420A-0FB5-428A-9B22-DCE5EB8E8F3B}" destId="{38D0C874-7FDE-4576-9DA1-8EAB917440BE}" srcOrd="2" destOrd="0" presId="urn:microsoft.com/office/officeart/2009/3/layout/HorizontalOrganizationChart"/>
    <dgm:cxn modelId="{6EE282D8-C89E-4C63-93F9-84D67DD450B7}" type="presParOf" srcId="{4AB1420A-0FB5-428A-9B22-DCE5EB8E8F3B}" destId="{8EE8861C-9B0F-4C15-8954-3C33507D2AC1}" srcOrd="3" destOrd="0" presId="urn:microsoft.com/office/officeart/2009/3/layout/HorizontalOrganizationChart"/>
    <dgm:cxn modelId="{0E499BC6-2466-4225-BFF8-133F194F1C72}" type="presParOf" srcId="{8EE8861C-9B0F-4C15-8954-3C33507D2AC1}" destId="{6AD3042D-C5A6-4BEC-A522-BDC1332AB9C4}" srcOrd="0" destOrd="0" presId="urn:microsoft.com/office/officeart/2009/3/layout/HorizontalOrganizationChart"/>
    <dgm:cxn modelId="{DC2474F8-1ECA-4799-8E7A-F5A28C89732E}" type="presParOf" srcId="{6AD3042D-C5A6-4BEC-A522-BDC1332AB9C4}" destId="{03F94542-94AF-4D0C-898A-226635CC743B}" srcOrd="0" destOrd="0" presId="urn:microsoft.com/office/officeart/2009/3/layout/HorizontalOrganizationChart"/>
    <dgm:cxn modelId="{C7D03DD4-8A71-4014-9D9E-DA04A09D65C2}" type="presParOf" srcId="{6AD3042D-C5A6-4BEC-A522-BDC1332AB9C4}" destId="{9F158814-E786-4D3B-A835-B34C11245A02}" srcOrd="1" destOrd="0" presId="urn:microsoft.com/office/officeart/2009/3/layout/HorizontalOrganizationChart"/>
    <dgm:cxn modelId="{EF9C7146-731F-4DF9-BFA4-C4D9199EBBBB}" type="presParOf" srcId="{8EE8861C-9B0F-4C15-8954-3C33507D2AC1}" destId="{6DB1B2DA-3B42-482B-BE02-76B272ED3E91}" srcOrd="1" destOrd="0" presId="urn:microsoft.com/office/officeart/2009/3/layout/HorizontalOrganizationChart"/>
    <dgm:cxn modelId="{249A1C88-1189-4227-98D9-C07D426CF84A}" type="presParOf" srcId="{8EE8861C-9B0F-4C15-8954-3C33507D2AC1}" destId="{A420143E-1B9D-453E-B811-0FC601E57894}" srcOrd="2" destOrd="0" presId="urn:microsoft.com/office/officeart/2009/3/layout/HorizontalOrganizationChart"/>
    <dgm:cxn modelId="{64A805FE-E1D7-439A-9348-1B5A3F8A2B98}" type="presParOf" srcId="{193969DA-8FB0-477F-9DD5-309CE1CEDF66}" destId="{E82180FB-626C-4A8E-93B6-C9331BB6005B}" srcOrd="2" destOrd="0" presId="urn:microsoft.com/office/officeart/2009/3/layout/HorizontalOrganizationChart"/>
    <dgm:cxn modelId="{0EEB04A6-E13C-4396-A88B-144327AAE2CD}" type="presParOf" srcId="{35FEB7CE-820D-41D2-A248-8885ADF1464B}" destId="{9D7E9A0C-B975-49B4-B94A-2CA996B0A873}" srcOrd="2" destOrd="0" presId="urn:microsoft.com/office/officeart/2009/3/layout/HorizontalOrganizationChart"/>
    <dgm:cxn modelId="{1AE28F0D-7D80-4E0E-9F8D-49AFD8F9AC6B}" type="presParOf" srcId="{9D7E9A0C-B975-49B4-B94A-2CA996B0A873}" destId="{7DEA7924-5C0B-495F-B11C-DA2218448B2E}" srcOrd="0" destOrd="0" presId="urn:microsoft.com/office/officeart/2009/3/layout/HorizontalOrganizationChart"/>
    <dgm:cxn modelId="{FBE026A6-39E7-461C-B1BB-9FF89E8E3F66}" type="presParOf" srcId="{7DEA7924-5C0B-495F-B11C-DA2218448B2E}" destId="{F883F260-E9DA-4855-BA6D-AE0F84B71C1C}" srcOrd="0" destOrd="0" presId="urn:microsoft.com/office/officeart/2009/3/layout/HorizontalOrganizationChart"/>
    <dgm:cxn modelId="{52C179EE-14BE-47C9-9BAB-B8C540493DCF}" type="presParOf" srcId="{7DEA7924-5C0B-495F-B11C-DA2218448B2E}" destId="{540ECBC8-9AA0-431B-819A-BDD48FF97765}" srcOrd="1" destOrd="0" presId="urn:microsoft.com/office/officeart/2009/3/layout/HorizontalOrganizationChart"/>
    <dgm:cxn modelId="{A0851BCB-538D-4F3F-8B6A-A65FF573C2B7}" type="presParOf" srcId="{9D7E9A0C-B975-49B4-B94A-2CA996B0A873}" destId="{99E23ECC-532F-4CC2-924A-113CC33201D7}" srcOrd="1" destOrd="0" presId="urn:microsoft.com/office/officeart/2009/3/layout/HorizontalOrganizationChart"/>
    <dgm:cxn modelId="{B259910A-BEE2-4D6A-B419-A9BC7BA025B0}" type="presParOf" srcId="{99E23ECC-532F-4CC2-924A-113CC33201D7}" destId="{583B46F7-367B-40D2-B407-1AF3CB6C8019}" srcOrd="0" destOrd="0" presId="urn:microsoft.com/office/officeart/2009/3/layout/HorizontalOrganizationChart"/>
    <dgm:cxn modelId="{EFB8E326-7D6A-4383-8E54-5187FCDEFF11}" type="presParOf" srcId="{99E23ECC-532F-4CC2-924A-113CC33201D7}" destId="{8C591FEF-4D45-466E-BCF1-BF74F78CE981}" srcOrd="1" destOrd="0" presId="urn:microsoft.com/office/officeart/2009/3/layout/HorizontalOrganizationChart"/>
    <dgm:cxn modelId="{9F364E6F-6326-482B-8C2C-3846577D72A1}" type="presParOf" srcId="{8C591FEF-4D45-466E-BCF1-BF74F78CE981}" destId="{8354107C-7869-4195-8943-428262E409D8}" srcOrd="0" destOrd="0" presId="urn:microsoft.com/office/officeart/2009/3/layout/HorizontalOrganizationChart"/>
    <dgm:cxn modelId="{B04B8F5B-A069-40CF-8CED-D0F7191F61B4}" type="presParOf" srcId="{8354107C-7869-4195-8943-428262E409D8}" destId="{C57FA2C9-90C7-4C19-B719-5D46C1079CBA}" srcOrd="0" destOrd="0" presId="urn:microsoft.com/office/officeart/2009/3/layout/HorizontalOrganizationChart"/>
    <dgm:cxn modelId="{385A22A8-4BF5-4434-8106-87AD2730C580}" type="presParOf" srcId="{8354107C-7869-4195-8943-428262E409D8}" destId="{B1B666F4-1482-4778-A638-DF890CC11D6D}" srcOrd="1" destOrd="0" presId="urn:microsoft.com/office/officeart/2009/3/layout/HorizontalOrganizationChart"/>
    <dgm:cxn modelId="{72E7748A-57D7-4188-B846-E87DA79522A2}" type="presParOf" srcId="{8C591FEF-4D45-466E-BCF1-BF74F78CE981}" destId="{778A8003-CAC6-4893-9150-9C899E8B6B27}" srcOrd="1" destOrd="0" presId="urn:microsoft.com/office/officeart/2009/3/layout/HorizontalOrganizationChart"/>
    <dgm:cxn modelId="{B0B92DF3-3EC9-4312-859C-93EBA43F1E3D}" type="presParOf" srcId="{8C591FEF-4D45-466E-BCF1-BF74F78CE981}" destId="{61B05779-7963-41A0-A019-A1D3BE5C732A}" srcOrd="2" destOrd="0" presId="urn:microsoft.com/office/officeart/2009/3/layout/HorizontalOrganizationChart"/>
    <dgm:cxn modelId="{218E4538-F833-4051-9B2A-762E06AEDB9A}" type="presParOf" srcId="{9D7E9A0C-B975-49B4-B94A-2CA996B0A873}" destId="{2C75E09D-9896-4951-BA07-63264F73C071}" srcOrd="2" destOrd="0" presId="urn:microsoft.com/office/officeart/2009/3/layout/HorizontalOrganizationChart"/>
    <dgm:cxn modelId="{643177DF-1A0D-4AC1-A76E-A1311472849D}" type="presParOf" srcId="{35FEB7CE-820D-41D2-A248-8885ADF1464B}" destId="{A00048EE-2DFE-45D5-BB17-202470961435}" srcOrd="3" destOrd="0" presId="urn:microsoft.com/office/officeart/2009/3/layout/HorizontalOrganizationChart"/>
    <dgm:cxn modelId="{B22BDB81-0102-4973-8569-C6F927192F10}" type="presParOf" srcId="{A00048EE-2DFE-45D5-BB17-202470961435}" destId="{C34F3994-00A1-4ACE-8438-E684BBED6A03}" srcOrd="0" destOrd="0" presId="urn:microsoft.com/office/officeart/2009/3/layout/HorizontalOrganizationChart"/>
    <dgm:cxn modelId="{BC216CF7-DABB-4184-85A0-333EC3D084C8}" type="presParOf" srcId="{C34F3994-00A1-4ACE-8438-E684BBED6A03}" destId="{FE7FF7EC-5AAA-4C95-9F09-C37740F7919A}" srcOrd="0" destOrd="0" presId="urn:microsoft.com/office/officeart/2009/3/layout/HorizontalOrganizationChart"/>
    <dgm:cxn modelId="{079C8AD8-8673-401A-9498-C8784A6F954A}" type="presParOf" srcId="{C34F3994-00A1-4ACE-8438-E684BBED6A03}" destId="{94B196D3-D64C-4AC0-A148-01B8524B8D67}" srcOrd="1" destOrd="0" presId="urn:microsoft.com/office/officeart/2009/3/layout/HorizontalOrganizationChart"/>
    <dgm:cxn modelId="{F0578D4B-4BC3-4AD1-9DF3-6DEE1D4FD450}" type="presParOf" srcId="{A00048EE-2DFE-45D5-BB17-202470961435}" destId="{3BD70769-BBAF-4D5E-AACD-6A5B96D6A4CB}" srcOrd="1" destOrd="0" presId="urn:microsoft.com/office/officeart/2009/3/layout/HorizontalOrganizationChart"/>
    <dgm:cxn modelId="{2B69DCC4-49D0-4D4D-B1FB-BB7C87424309}" type="presParOf" srcId="{3BD70769-BBAF-4D5E-AACD-6A5B96D6A4CB}" destId="{F7645BB7-9272-4E55-801F-F2845F897BE8}" srcOrd="0" destOrd="0" presId="urn:microsoft.com/office/officeart/2009/3/layout/HorizontalOrganizationChart"/>
    <dgm:cxn modelId="{591F536F-249F-435D-A4B1-76A1137094A9}" type="presParOf" srcId="{3BD70769-BBAF-4D5E-AACD-6A5B96D6A4CB}" destId="{7C1DA48D-12BA-4EEC-AB93-29A2A313BF5C}" srcOrd="1" destOrd="0" presId="urn:microsoft.com/office/officeart/2009/3/layout/HorizontalOrganizationChart"/>
    <dgm:cxn modelId="{2E045BB4-86A7-475B-A065-4B0945E5D0E0}" type="presParOf" srcId="{7C1DA48D-12BA-4EEC-AB93-29A2A313BF5C}" destId="{FEABC827-F812-4112-9A80-48A965F6B984}" srcOrd="0" destOrd="0" presId="urn:microsoft.com/office/officeart/2009/3/layout/HorizontalOrganizationChart"/>
    <dgm:cxn modelId="{1489BFCF-6C05-47A4-95B3-779228AF95C0}" type="presParOf" srcId="{FEABC827-F812-4112-9A80-48A965F6B984}" destId="{99271B64-C999-42A2-8806-81EE90C3883B}" srcOrd="0" destOrd="0" presId="urn:microsoft.com/office/officeart/2009/3/layout/HorizontalOrganizationChart"/>
    <dgm:cxn modelId="{31A0BE2C-B40A-48B2-92AA-43087B1D6026}" type="presParOf" srcId="{FEABC827-F812-4112-9A80-48A965F6B984}" destId="{E6A17370-8CF0-4C9A-BE39-7F8D912FDC7D}" srcOrd="1" destOrd="0" presId="urn:microsoft.com/office/officeart/2009/3/layout/HorizontalOrganizationChart"/>
    <dgm:cxn modelId="{C7EB59AE-AE5D-4F6B-BC14-DB8E68206E34}" type="presParOf" srcId="{7C1DA48D-12BA-4EEC-AB93-29A2A313BF5C}" destId="{E160807C-0F0D-4550-8E92-32313D77CB2F}" srcOrd="1" destOrd="0" presId="urn:microsoft.com/office/officeart/2009/3/layout/HorizontalOrganizationChart"/>
    <dgm:cxn modelId="{A8538CCC-04A2-465C-86D3-FFB1693524E6}" type="presParOf" srcId="{7C1DA48D-12BA-4EEC-AB93-29A2A313BF5C}" destId="{B35B8574-8750-446B-A613-C65E5F00B6F4}" srcOrd="2" destOrd="0" presId="urn:microsoft.com/office/officeart/2009/3/layout/HorizontalOrganizationChart"/>
    <dgm:cxn modelId="{243D5958-340D-4B14-8A92-5FF2146EB434}" type="presParOf" srcId="{A00048EE-2DFE-45D5-BB17-202470961435}" destId="{261B0DFE-8F3E-4EA4-A4F6-D6C31748F72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888447-9D62-4B8F-AF1A-F2CA1591FC2B}" type="doc">
      <dgm:prSet loTypeId="urn:microsoft.com/office/officeart/2005/8/layout/hierarchy4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FF4F9F81-EB3D-4931-B54F-FE58677D280B}">
      <dgm:prSet phldrT="[Text]" custT="1"/>
      <dgm:spPr/>
      <dgm:t>
        <a:bodyPr/>
        <a:lstStyle/>
        <a:p>
          <a:r>
            <a:rPr lang="en-US" sz="3600" dirty="0" smtClean="0"/>
            <a:t>Scheme Comparisons</a:t>
          </a:r>
          <a:endParaRPr lang="en-US" sz="3600" dirty="0"/>
        </a:p>
      </dgm:t>
    </dgm:pt>
    <dgm:pt modelId="{1CB54576-F9EA-44E0-94C0-25E172474BBB}" type="parTrans" cxnId="{E2FAB874-FB7D-412D-AD9B-32EADC70E1CE}">
      <dgm:prSet/>
      <dgm:spPr/>
      <dgm:t>
        <a:bodyPr/>
        <a:lstStyle/>
        <a:p>
          <a:endParaRPr lang="en-US"/>
        </a:p>
      </dgm:t>
    </dgm:pt>
    <dgm:pt modelId="{905C509E-7B10-4DB8-B454-539511A84DA6}" type="sibTrans" cxnId="{E2FAB874-FB7D-412D-AD9B-32EADC70E1CE}">
      <dgm:prSet/>
      <dgm:spPr/>
      <dgm:t>
        <a:bodyPr/>
        <a:lstStyle/>
        <a:p>
          <a:endParaRPr lang="en-US"/>
        </a:p>
      </dgm:t>
    </dgm:pt>
    <dgm:pt modelId="{2B7750FC-10C8-41EA-BB4B-B52981417927}">
      <dgm:prSet phldrT="[Text]"/>
      <dgm:spPr/>
      <dgm:t>
        <a:bodyPr/>
        <a:lstStyle/>
        <a:p>
          <a:r>
            <a:rPr lang="en-US" dirty="0" smtClean="0"/>
            <a:t>Non-Directional</a:t>
          </a:r>
          <a:endParaRPr lang="en-US" dirty="0"/>
        </a:p>
      </dgm:t>
    </dgm:pt>
    <dgm:pt modelId="{54CC02F6-D5F3-4CDB-911E-FC4DA5A576D8}" type="parTrans" cxnId="{1ACB1445-1351-4173-98EE-FF7DE3184930}">
      <dgm:prSet/>
      <dgm:spPr/>
      <dgm:t>
        <a:bodyPr/>
        <a:lstStyle/>
        <a:p>
          <a:endParaRPr lang="en-US"/>
        </a:p>
      </dgm:t>
    </dgm:pt>
    <dgm:pt modelId="{93BE5853-D77E-4D81-A59D-FB8231E2FAA9}" type="sibTrans" cxnId="{1ACB1445-1351-4173-98EE-FF7DE3184930}">
      <dgm:prSet/>
      <dgm:spPr/>
      <dgm:t>
        <a:bodyPr/>
        <a:lstStyle/>
        <a:p>
          <a:endParaRPr lang="en-US"/>
        </a:p>
      </dgm:t>
    </dgm:pt>
    <dgm:pt modelId="{8471D97A-3AAF-48C7-B0C6-F1972AAA57B1}">
      <dgm:prSet phldrT="[Text]" custT="1"/>
      <dgm:spPr/>
      <dgm:t>
        <a:bodyPr/>
        <a:lstStyle/>
        <a:p>
          <a:r>
            <a:rPr lang="en-US" sz="2400" b="1" dirty="0" smtClean="0"/>
            <a:t>OMNI</a:t>
          </a:r>
          <a:endParaRPr lang="en-US" sz="2800" b="1" dirty="0" smtClean="0"/>
        </a:p>
        <a:p>
          <a:r>
            <a:rPr lang="en-US" sz="1800" b="1" dirty="0" smtClean="0"/>
            <a:t>(Omni-directional)</a:t>
          </a:r>
          <a:endParaRPr lang="en-US" sz="1800" b="1" dirty="0"/>
        </a:p>
      </dgm:t>
    </dgm:pt>
    <dgm:pt modelId="{7B9CA9F8-785B-4630-9447-7E4D8E1467D6}" type="parTrans" cxnId="{D3A5EE4A-04BC-45B1-BDD1-8143819B6AC0}">
      <dgm:prSet/>
      <dgm:spPr/>
      <dgm:t>
        <a:bodyPr/>
        <a:lstStyle/>
        <a:p>
          <a:endParaRPr lang="en-US"/>
        </a:p>
      </dgm:t>
    </dgm:pt>
    <dgm:pt modelId="{2EC4332B-1566-4E6F-9F1D-F111E756063A}" type="sibTrans" cxnId="{D3A5EE4A-04BC-45B1-BDD1-8143819B6AC0}">
      <dgm:prSet/>
      <dgm:spPr/>
      <dgm:t>
        <a:bodyPr/>
        <a:lstStyle/>
        <a:p>
          <a:endParaRPr lang="en-US"/>
        </a:p>
      </dgm:t>
    </dgm:pt>
    <dgm:pt modelId="{A9BB1AAB-51DC-420C-9694-98D55DE420D7}">
      <dgm:prSet phldrT="[Text]"/>
      <dgm:spPr/>
      <dgm:t>
        <a:bodyPr/>
        <a:lstStyle/>
        <a:p>
          <a:r>
            <a:rPr lang="en-US" dirty="0" smtClean="0"/>
            <a:t>Single-Target Directional</a:t>
          </a:r>
          <a:endParaRPr lang="en-US" dirty="0"/>
        </a:p>
      </dgm:t>
    </dgm:pt>
    <dgm:pt modelId="{A9111A06-87E5-42B7-9F3A-8E4ACC5B2817}" type="parTrans" cxnId="{AE1109B6-B05F-4939-BADA-8992973A6BF2}">
      <dgm:prSet/>
      <dgm:spPr/>
      <dgm:t>
        <a:bodyPr/>
        <a:lstStyle/>
        <a:p>
          <a:endParaRPr lang="en-US"/>
        </a:p>
      </dgm:t>
    </dgm:pt>
    <dgm:pt modelId="{B16C5B30-1A1B-458F-B790-EC7CF2983D13}" type="sibTrans" cxnId="{AE1109B6-B05F-4939-BADA-8992973A6BF2}">
      <dgm:prSet/>
      <dgm:spPr/>
      <dgm:t>
        <a:bodyPr/>
        <a:lstStyle/>
        <a:p>
          <a:endParaRPr lang="en-US"/>
        </a:p>
      </dgm:t>
    </dgm:pt>
    <dgm:pt modelId="{3E9C877E-1B68-4441-B1E7-E3FA033CBE4D}">
      <dgm:prSet phldrT="[Text]" custT="1"/>
      <dgm:spPr/>
      <dgm:t>
        <a:bodyPr/>
        <a:lstStyle/>
        <a:p>
          <a:r>
            <a:rPr lang="en-US" sz="2400" b="1" dirty="0" smtClean="0"/>
            <a:t>SUBF</a:t>
          </a:r>
        </a:p>
        <a:p>
          <a:r>
            <a:rPr lang="en-US" sz="1800" b="1" dirty="0" smtClean="0"/>
            <a:t>(Single-User </a:t>
          </a:r>
          <a:r>
            <a:rPr lang="en-US" sz="1800" b="1" dirty="0" err="1" smtClean="0"/>
            <a:t>Beamforming</a:t>
          </a:r>
          <a:r>
            <a:rPr lang="en-US" sz="1800" b="1" dirty="0" smtClean="0"/>
            <a:t>)</a:t>
          </a:r>
          <a:endParaRPr lang="en-US" sz="1800" b="1" dirty="0"/>
        </a:p>
      </dgm:t>
    </dgm:pt>
    <dgm:pt modelId="{790D4444-9A0D-48EC-95EC-8A499A43139C}" type="parTrans" cxnId="{37F25E89-ED65-45C6-8726-7329BF9C6BA3}">
      <dgm:prSet/>
      <dgm:spPr/>
      <dgm:t>
        <a:bodyPr/>
        <a:lstStyle/>
        <a:p>
          <a:endParaRPr lang="en-US"/>
        </a:p>
      </dgm:t>
    </dgm:pt>
    <dgm:pt modelId="{30766043-4036-444E-816C-029E1B0E9D87}" type="sibTrans" cxnId="{37F25E89-ED65-45C6-8726-7329BF9C6BA3}">
      <dgm:prSet/>
      <dgm:spPr/>
      <dgm:t>
        <a:bodyPr/>
        <a:lstStyle/>
        <a:p>
          <a:endParaRPr lang="en-US"/>
        </a:p>
      </dgm:t>
    </dgm:pt>
    <dgm:pt modelId="{2EA0B9DB-6851-4147-A79D-459B6E848BB4}">
      <dgm:prSet custT="1"/>
      <dgm:spPr/>
      <dgm:t>
        <a:bodyPr/>
        <a:lstStyle/>
        <a:p>
          <a:r>
            <a:rPr lang="en-US" sz="2400" b="1" dirty="0" smtClean="0"/>
            <a:t>DA</a:t>
          </a:r>
        </a:p>
        <a:p>
          <a:r>
            <a:rPr lang="en-US" sz="1800" b="1" dirty="0" smtClean="0"/>
            <a:t>(Directional Antenna)</a:t>
          </a:r>
          <a:endParaRPr lang="en-US" sz="1800" b="1" dirty="0"/>
        </a:p>
      </dgm:t>
    </dgm:pt>
    <dgm:pt modelId="{481B1469-D25C-4EEF-B751-11E5FC04521B}" type="parTrans" cxnId="{46A45EBC-F0B5-4D39-990C-84DEEF7BE889}">
      <dgm:prSet/>
      <dgm:spPr/>
      <dgm:t>
        <a:bodyPr/>
        <a:lstStyle/>
        <a:p>
          <a:endParaRPr lang="en-US"/>
        </a:p>
      </dgm:t>
    </dgm:pt>
    <dgm:pt modelId="{EDCBF7C8-5D56-4FD6-9B60-5E79B7E48B1C}" type="sibTrans" cxnId="{46A45EBC-F0B5-4D39-990C-84DEEF7BE889}">
      <dgm:prSet/>
      <dgm:spPr/>
      <dgm:t>
        <a:bodyPr/>
        <a:lstStyle/>
        <a:p>
          <a:endParaRPr lang="en-US"/>
        </a:p>
      </dgm:t>
    </dgm:pt>
    <dgm:pt modelId="{69DAD80D-8078-469C-9F65-D65BE31CD6D0}">
      <dgm:prSet/>
      <dgm:spPr/>
      <dgm:t>
        <a:bodyPr/>
        <a:lstStyle/>
        <a:p>
          <a:r>
            <a:rPr lang="en-US" dirty="0" smtClean="0"/>
            <a:t>Multi-Target Directional</a:t>
          </a:r>
          <a:endParaRPr lang="en-US" dirty="0"/>
        </a:p>
      </dgm:t>
    </dgm:pt>
    <dgm:pt modelId="{E3897062-649A-45F9-A428-69301D865F40}" type="parTrans" cxnId="{65B664A0-86CB-4898-A562-AFE921C0C9C2}">
      <dgm:prSet/>
      <dgm:spPr/>
      <dgm:t>
        <a:bodyPr/>
        <a:lstStyle/>
        <a:p>
          <a:endParaRPr lang="en-US"/>
        </a:p>
      </dgm:t>
    </dgm:pt>
    <dgm:pt modelId="{2A847672-C5DC-492A-8529-5D0B17553640}" type="sibTrans" cxnId="{65B664A0-86CB-4898-A562-AFE921C0C9C2}">
      <dgm:prSet/>
      <dgm:spPr/>
      <dgm:t>
        <a:bodyPr/>
        <a:lstStyle/>
        <a:p>
          <a:endParaRPr lang="en-US"/>
        </a:p>
      </dgm:t>
    </dgm:pt>
    <dgm:pt modelId="{C024933B-D80D-476A-B1A9-7989986C01EB}">
      <dgm:prSet custT="1"/>
      <dgm:spPr/>
      <dgm:t>
        <a:bodyPr/>
        <a:lstStyle/>
        <a:p>
          <a:r>
            <a:rPr lang="en-US" sz="2400" b="1" dirty="0" smtClean="0"/>
            <a:t>CE</a:t>
          </a:r>
        </a:p>
        <a:p>
          <a:r>
            <a:rPr lang="en-US" sz="1800" b="1" dirty="0" smtClean="0"/>
            <a:t>(Cooperating Eavesdropper)</a:t>
          </a:r>
          <a:endParaRPr lang="en-US" sz="1800" b="1" dirty="0"/>
        </a:p>
      </dgm:t>
    </dgm:pt>
    <dgm:pt modelId="{70ADC24B-56D6-4821-89F8-EFB803BE70C8}" type="parTrans" cxnId="{76146ACE-A761-413B-A163-5BF842D1EEE0}">
      <dgm:prSet/>
      <dgm:spPr/>
      <dgm:t>
        <a:bodyPr/>
        <a:lstStyle/>
        <a:p>
          <a:endParaRPr lang="en-US"/>
        </a:p>
      </dgm:t>
    </dgm:pt>
    <dgm:pt modelId="{93988D26-F309-4ECF-8CD0-0C2BC8D5CABD}" type="sibTrans" cxnId="{76146ACE-A761-413B-A163-5BF842D1EEE0}">
      <dgm:prSet/>
      <dgm:spPr/>
      <dgm:t>
        <a:bodyPr/>
        <a:lstStyle/>
        <a:p>
          <a:endParaRPr lang="en-US"/>
        </a:p>
      </dgm:t>
    </dgm:pt>
    <dgm:pt modelId="{C2D07DC6-3945-4CE3-A14C-A18D89D9CAE6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US" sz="2400" b="1" dirty="0" smtClean="0"/>
            <a:t>STROBE</a:t>
          </a:r>
        </a:p>
        <a:p>
          <a:pPr>
            <a:lnSpc>
              <a:spcPct val="70000"/>
            </a:lnSpc>
          </a:pPr>
          <a:endParaRPr lang="en-US" sz="1800" b="1" dirty="0" smtClean="0"/>
        </a:p>
        <a:p>
          <a:pPr>
            <a:lnSpc>
              <a:spcPct val="90000"/>
            </a:lnSpc>
          </a:pPr>
          <a:endParaRPr lang="en-US" sz="1800" b="1" dirty="0"/>
        </a:p>
      </dgm:t>
    </dgm:pt>
    <dgm:pt modelId="{98A76C61-1CF5-48E9-9A61-35760B00EB5F}" type="parTrans" cxnId="{1695ECE1-35D9-47BA-A73D-8FBA4147AD0F}">
      <dgm:prSet/>
      <dgm:spPr/>
      <dgm:t>
        <a:bodyPr/>
        <a:lstStyle/>
        <a:p>
          <a:endParaRPr lang="en-US"/>
        </a:p>
      </dgm:t>
    </dgm:pt>
    <dgm:pt modelId="{CAD785B1-9FC7-49A6-9347-38D7D4384124}" type="sibTrans" cxnId="{1695ECE1-35D9-47BA-A73D-8FBA4147AD0F}">
      <dgm:prSet/>
      <dgm:spPr/>
      <dgm:t>
        <a:bodyPr/>
        <a:lstStyle/>
        <a:p>
          <a:endParaRPr lang="en-US"/>
        </a:p>
      </dgm:t>
    </dgm:pt>
    <dgm:pt modelId="{5018E718-2DDA-42AF-9C88-5038EDCFCE36}" type="pres">
      <dgm:prSet presAssocID="{CE888447-9D62-4B8F-AF1A-F2CA1591FC2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134F27-6004-4B25-A108-E02844C3DFC4}" type="pres">
      <dgm:prSet presAssocID="{FF4F9F81-EB3D-4931-B54F-FE58677D280B}" presName="vertOne" presStyleCnt="0"/>
      <dgm:spPr/>
      <dgm:t>
        <a:bodyPr/>
        <a:lstStyle/>
        <a:p>
          <a:endParaRPr lang="en-US"/>
        </a:p>
      </dgm:t>
    </dgm:pt>
    <dgm:pt modelId="{4C858B46-3823-4167-AE72-FB966111C50F}" type="pres">
      <dgm:prSet presAssocID="{FF4F9F81-EB3D-4931-B54F-FE58677D280B}" presName="txOne" presStyleLbl="node0" presStyleIdx="0" presStyleCnt="1" custScaleY="162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98000E-E240-4C1E-AA5B-A0D5ACE99A6E}" type="pres">
      <dgm:prSet presAssocID="{FF4F9F81-EB3D-4931-B54F-FE58677D280B}" presName="parTransOne" presStyleCnt="0"/>
      <dgm:spPr/>
      <dgm:t>
        <a:bodyPr/>
        <a:lstStyle/>
        <a:p>
          <a:endParaRPr lang="en-US"/>
        </a:p>
      </dgm:t>
    </dgm:pt>
    <dgm:pt modelId="{A7491950-1753-4829-BE1B-8A34E13E5120}" type="pres">
      <dgm:prSet presAssocID="{FF4F9F81-EB3D-4931-B54F-FE58677D280B}" presName="horzOne" presStyleCnt="0"/>
      <dgm:spPr/>
      <dgm:t>
        <a:bodyPr/>
        <a:lstStyle/>
        <a:p>
          <a:endParaRPr lang="en-US"/>
        </a:p>
      </dgm:t>
    </dgm:pt>
    <dgm:pt modelId="{8A6FAE1A-8783-4AA8-B73B-50696AD3BDA9}" type="pres">
      <dgm:prSet presAssocID="{2B7750FC-10C8-41EA-BB4B-B52981417927}" presName="vertTwo" presStyleCnt="0"/>
      <dgm:spPr/>
      <dgm:t>
        <a:bodyPr/>
        <a:lstStyle/>
        <a:p>
          <a:endParaRPr lang="en-US"/>
        </a:p>
      </dgm:t>
    </dgm:pt>
    <dgm:pt modelId="{AA868CD3-8A49-4773-BEB1-D541BF5F9706}" type="pres">
      <dgm:prSet presAssocID="{2B7750FC-10C8-41EA-BB4B-B52981417927}" presName="txTwo" presStyleLbl="node2" presStyleIdx="0" presStyleCnt="3" custScaleY="22516" custLinFactNeighborY="-746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CCC596-4371-4346-AF57-AB726A55FB2A}" type="pres">
      <dgm:prSet presAssocID="{2B7750FC-10C8-41EA-BB4B-B52981417927}" presName="parTransTwo" presStyleCnt="0"/>
      <dgm:spPr/>
      <dgm:t>
        <a:bodyPr/>
        <a:lstStyle/>
        <a:p>
          <a:endParaRPr lang="en-US"/>
        </a:p>
      </dgm:t>
    </dgm:pt>
    <dgm:pt modelId="{C8BA7078-429B-4D43-BAA5-9EC69F18E0C6}" type="pres">
      <dgm:prSet presAssocID="{2B7750FC-10C8-41EA-BB4B-B52981417927}" presName="horzTwo" presStyleCnt="0"/>
      <dgm:spPr/>
      <dgm:t>
        <a:bodyPr/>
        <a:lstStyle/>
        <a:p>
          <a:endParaRPr lang="en-US"/>
        </a:p>
      </dgm:t>
    </dgm:pt>
    <dgm:pt modelId="{AC57A0F0-8BE9-407A-84AD-8D5E72534BDF}" type="pres">
      <dgm:prSet presAssocID="{8471D97A-3AAF-48C7-B0C6-F1972AAA57B1}" presName="vertThree" presStyleCnt="0"/>
      <dgm:spPr/>
      <dgm:t>
        <a:bodyPr/>
        <a:lstStyle/>
        <a:p>
          <a:endParaRPr lang="en-US"/>
        </a:p>
      </dgm:t>
    </dgm:pt>
    <dgm:pt modelId="{99710E8F-907B-43E8-8F55-16E65F34FC6F}" type="pres">
      <dgm:prSet presAssocID="{8471D97A-3AAF-48C7-B0C6-F1972AAA57B1}" presName="txThree" presStyleLbl="node3" presStyleIdx="0" presStyleCnt="5" custScaleY="53175" custLinFactNeighborY="-16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013DEA-90A4-4EC2-AB1C-3E3D4B19FD10}" type="pres">
      <dgm:prSet presAssocID="{8471D97A-3AAF-48C7-B0C6-F1972AAA57B1}" presName="horzThree" presStyleCnt="0"/>
      <dgm:spPr/>
      <dgm:t>
        <a:bodyPr/>
        <a:lstStyle/>
        <a:p>
          <a:endParaRPr lang="en-US"/>
        </a:p>
      </dgm:t>
    </dgm:pt>
    <dgm:pt modelId="{CB534727-114D-4666-8067-FA34B79AC16B}" type="pres">
      <dgm:prSet presAssocID="{93BE5853-D77E-4D81-A59D-FB8231E2FAA9}" presName="sibSpaceTwo" presStyleCnt="0"/>
      <dgm:spPr/>
      <dgm:t>
        <a:bodyPr/>
        <a:lstStyle/>
        <a:p>
          <a:endParaRPr lang="en-US"/>
        </a:p>
      </dgm:t>
    </dgm:pt>
    <dgm:pt modelId="{F6C8A8E1-EC79-4317-AC7A-D1AF4080B6F2}" type="pres">
      <dgm:prSet presAssocID="{A9BB1AAB-51DC-420C-9694-98D55DE420D7}" presName="vertTwo" presStyleCnt="0"/>
      <dgm:spPr/>
      <dgm:t>
        <a:bodyPr/>
        <a:lstStyle/>
        <a:p>
          <a:endParaRPr lang="en-US"/>
        </a:p>
      </dgm:t>
    </dgm:pt>
    <dgm:pt modelId="{C39EAABF-0099-4E0F-A75E-266A6F21C46A}" type="pres">
      <dgm:prSet presAssocID="{A9BB1AAB-51DC-420C-9694-98D55DE420D7}" presName="txTwo" presStyleLbl="node2" presStyleIdx="1" presStyleCnt="3" custScaleY="22516" custLinFactNeighborY="-746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35567E-C4FB-4691-AD13-0B9A3EAF73A9}" type="pres">
      <dgm:prSet presAssocID="{A9BB1AAB-51DC-420C-9694-98D55DE420D7}" presName="parTransTwo" presStyleCnt="0"/>
      <dgm:spPr/>
      <dgm:t>
        <a:bodyPr/>
        <a:lstStyle/>
        <a:p>
          <a:endParaRPr lang="en-US"/>
        </a:p>
      </dgm:t>
    </dgm:pt>
    <dgm:pt modelId="{C4B359AD-EFC9-4515-A21C-EC5BB85834EB}" type="pres">
      <dgm:prSet presAssocID="{A9BB1AAB-51DC-420C-9694-98D55DE420D7}" presName="horzTwo" presStyleCnt="0"/>
      <dgm:spPr/>
      <dgm:t>
        <a:bodyPr/>
        <a:lstStyle/>
        <a:p>
          <a:endParaRPr lang="en-US"/>
        </a:p>
      </dgm:t>
    </dgm:pt>
    <dgm:pt modelId="{576FE1AF-D5D0-41EA-9FDB-69A582563147}" type="pres">
      <dgm:prSet presAssocID="{3E9C877E-1B68-4441-B1E7-E3FA033CBE4D}" presName="vertThree" presStyleCnt="0"/>
      <dgm:spPr/>
      <dgm:t>
        <a:bodyPr/>
        <a:lstStyle/>
        <a:p>
          <a:endParaRPr lang="en-US"/>
        </a:p>
      </dgm:t>
    </dgm:pt>
    <dgm:pt modelId="{778EB09E-0BC4-47C4-8CCC-A19C635270B0}" type="pres">
      <dgm:prSet presAssocID="{3E9C877E-1B68-4441-B1E7-E3FA033CBE4D}" presName="txThree" presStyleLbl="node3" presStyleIdx="1" presStyleCnt="5" custScaleY="53175" custLinFactNeighborY="-16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EB273C-8250-482F-8AAC-CBFABC8A87A8}" type="pres">
      <dgm:prSet presAssocID="{3E9C877E-1B68-4441-B1E7-E3FA033CBE4D}" presName="horzThree" presStyleCnt="0"/>
      <dgm:spPr/>
      <dgm:t>
        <a:bodyPr/>
        <a:lstStyle/>
        <a:p>
          <a:endParaRPr lang="en-US"/>
        </a:p>
      </dgm:t>
    </dgm:pt>
    <dgm:pt modelId="{39B5B74B-12BB-4BD3-B360-43EC65606BFC}" type="pres">
      <dgm:prSet presAssocID="{30766043-4036-444E-816C-029E1B0E9D87}" presName="sibSpaceThree" presStyleCnt="0"/>
      <dgm:spPr/>
      <dgm:t>
        <a:bodyPr/>
        <a:lstStyle/>
        <a:p>
          <a:endParaRPr lang="en-US"/>
        </a:p>
      </dgm:t>
    </dgm:pt>
    <dgm:pt modelId="{DB89D749-FB17-4E9A-AAF9-F768400DE680}" type="pres">
      <dgm:prSet presAssocID="{2EA0B9DB-6851-4147-A79D-459B6E848BB4}" presName="vertThree" presStyleCnt="0"/>
      <dgm:spPr/>
      <dgm:t>
        <a:bodyPr/>
        <a:lstStyle/>
        <a:p>
          <a:endParaRPr lang="en-US"/>
        </a:p>
      </dgm:t>
    </dgm:pt>
    <dgm:pt modelId="{61BB86FF-A692-4B9A-8933-C85F9FD63CB4}" type="pres">
      <dgm:prSet presAssocID="{2EA0B9DB-6851-4147-A79D-459B6E848BB4}" presName="txThree" presStyleLbl="node3" presStyleIdx="2" presStyleCnt="5" custScaleY="53175" custLinFactNeighborY="-16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F4F550-7D14-4054-B7E4-6B06082AAAA5}" type="pres">
      <dgm:prSet presAssocID="{2EA0B9DB-6851-4147-A79D-459B6E848BB4}" presName="horzThree" presStyleCnt="0"/>
      <dgm:spPr/>
      <dgm:t>
        <a:bodyPr/>
        <a:lstStyle/>
        <a:p>
          <a:endParaRPr lang="en-US"/>
        </a:p>
      </dgm:t>
    </dgm:pt>
    <dgm:pt modelId="{A9765641-A14A-456A-96E6-44D8BD849780}" type="pres">
      <dgm:prSet presAssocID="{B16C5B30-1A1B-458F-B790-EC7CF2983D13}" presName="sibSpaceTwo" presStyleCnt="0"/>
      <dgm:spPr/>
      <dgm:t>
        <a:bodyPr/>
        <a:lstStyle/>
        <a:p>
          <a:endParaRPr lang="en-US"/>
        </a:p>
      </dgm:t>
    </dgm:pt>
    <dgm:pt modelId="{AC61F2EA-2E4E-4B31-ADF9-ACD58142831D}" type="pres">
      <dgm:prSet presAssocID="{69DAD80D-8078-469C-9F65-D65BE31CD6D0}" presName="vertTwo" presStyleCnt="0"/>
      <dgm:spPr/>
      <dgm:t>
        <a:bodyPr/>
        <a:lstStyle/>
        <a:p>
          <a:endParaRPr lang="en-US"/>
        </a:p>
      </dgm:t>
    </dgm:pt>
    <dgm:pt modelId="{745A1AB2-61FB-4C25-B9D5-BDFFBB9221F6}" type="pres">
      <dgm:prSet presAssocID="{69DAD80D-8078-469C-9F65-D65BE31CD6D0}" presName="txTwo" presStyleLbl="node2" presStyleIdx="2" presStyleCnt="3" custScaleY="22516" custLinFactNeighborY="-746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9B968C-6183-4B74-88A6-9940460E1920}" type="pres">
      <dgm:prSet presAssocID="{69DAD80D-8078-469C-9F65-D65BE31CD6D0}" presName="parTransTwo" presStyleCnt="0"/>
      <dgm:spPr/>
      <dgm:t>
        <a:bodyPr/>
        <a:lstStyle/>
        <a:p>
          <a:endParaRPr lang="en-US"/>
        </a:p>
      </dgm:t>
    </dgm:pt>
    <dgm:pt modelId="{5D474382-3965-44AF-A639-3C7CFFCE1D51}" type="pres">
      <dgm:prSet presAssocID="{69DAD80D-8078-469C-9F65-D65BE31CD6D0}" presName="horzTwo" presStyleCnt="0"/>
      <dgm:spPr/>
      <dgm:t>
        <a:bodyPr/>
        <a:lstStyle/>
        <a:p>
          <a:endParaRPr lang="en-US"/>
        </a:p>
      </dgm:t>
    </dgm:pt>
    <dgm:pt modelId="{84A85E9F-6467-4EE7-9F7C-063903C7F84F}" type="pres">
      <dgm:prSet presAssocID="{C024933B-D80D-476A-B1A9-7989986C01EB}" presName="vertThree" presStyleCnt="0"/>
      <dgm:spPr/>
      <dgm:t>
        <a:bodyPr/>
        <a:lstStyle/>
        <a:p>
          <a:endParaRPr lang="en-US"/>
        </a:p>
      </dgm:t>
    </dgm:pt>
    <dgm:pt modelId="{75354E0D-F357-46FD-88EB-FB79F8959A3E}" type="pres">
      <dgm:prSet presAssocID="{C024933B-D80D-476A-B1A9-7989986C01EB}" presName="txThree" presStyleLbl="node3" presStyleIdx="3" presStyleCnt="5" custScaleY="53175" custLinFactNeighborY="-16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29CFC2-C0B6-4EEE-B4C2-349E26B1DD0E}" type="pres">
      <dgm:prSet presAssocID="{C024933B-D80D-476A-B1A9-7989986C01EB}" presName="horzThree" presStyleCnt="0"/>
      <dgm:spPr/>
      <dgm:t>
        <a:bodyPr/>
        <a:lstStyle/>
        <a:p>
          <a:endParaRPr lang="en-US"/>
        </a:p>
      </dgm:t>
    </dgm:pt>
    <dgm:pt modelId="{625906CB-451C-43F0-BA77-9A324A66E299}" type="pres">
      <dgm:prSet presAssocID="{93988D26-F309-4ECF-8CD0-0C2BC8D5CABD}" presName="sibSpaceThree" presStyleCnt="0"/>
      <dgm:spPr/>
      <dgm:t>
        <a:bodyPr/>
        <a:lstStyle/>
        <a:p>
          <a:endParaRPr lang="en-US"/>
        </a:p>
      </dgm:t>
    </dgm:pt>
    <dgm:pt modelId="{6A9EE784-56E8-4B04-9685-F860B92620C6}" type="pres">
      <dgm:prSet presAssocID="{C2D07DC6-3945-4CE3-A14C-A18D89D9CAE6}" presName="vertThree" presStyleCnt="0"/>
      <dgm:spPr/>
      <dgm:t>
        <a:bodyPr/>
        <a:lstStyle/>
        <a:p>
          <a:endParaRPr lang="en-US"/>
        </a:p>
      </dgm:t>
    </dgm:pt>
    <dgm:pt modelId="{EFC8F9D0-A0A6-4E62-A83E-92730ADD2895}" type="pres">
      <dgm:prSet presAssocID="{C2D07DC6-3945-4CE3-A14C-A18D89D9CAE6}" presName="txThree" presStyleLbl="node3" presStyleIdx="4" presStyleCnt="5" custScaleY="53175" custLinFactNeighborY="-16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9F703C-9655-44D7-8F0A-A20BA09393AA}" type="pres">
      <dgm:prSet presAssocID="{C2D07DC6-3945-4CE3-A14C-A18D89D9CAE6}" presName="horzThree" presStyleCnt="0"/>
      <dgm:spPr/>
      <dgm:t>
        <a:bodyPr/>
        <a:lstStyle/>
        <a:p>
          <a:endParaRPr lang="en-US"/>
        </a:p>
      </dgm:t>
    </dgm:pt>
  </dgm:ptLst>
  <dgm:cxnLst>
    <dgm:cxn modelId="{76146ACE-A761-413B-A163-5BF842D1EEE0}" srcId="{69DAD80D-8078-469C-9F65-D65BE31CD6D0}" destId="{C024933B-D80D-476A-B1A9-7989986C01EB}" srcOrd="0" destOrd="0" parTransId="{70ADC24B-56D6-4821-89F8-EFB803BE70C8}" sibTransId="{93988D26-F309-4ECF-8CD0-0C2BC8D5CABD}"/>
    <dgm:cxn modelId="{1695ECE1-35D9-47BA-A73D-8FBA4147AD0F}" srcId="{69DAD80D-8078-469C-9F65-D65BE31CD6D0}" destId="{C2D07DC6-3945-4CE3-A14C-A18D89D9CAE6}" srcOrd="1" destOrd="0" parTransId="{98A76C61-1CF5-48E9-9A61-35760B00EB5F}" sibTransId="{CAD785B1-9FC7-49A6-9347-38D7D4384124}"/>
    <dgm:cxn modelId="{CC1E8C49-BB3D-485E-91BF-A598764CB394}" type="presOf" srcId="{3E9C877E-1B68-4441-B1E7-E3FA033CBE4D}" destId="{778EB09E-0BC4-47C4-8CCC-A19C635270B0}" srcOrd="0" destOrd="0" presId="urn:microsoft.com/office/officeart/2005/8/layout/hierarchy4"/>
    <dgm:cxn modelId="{E2FAB874-FB7D-412D-AD9B-32EADC70E1CE}" srcId="{CE888447-9D62-4B8F-AF1A-F2CA1591FC2B}" destId="{FF4F9F81-EB3D-4931-B54F-FE58677D280B}" srcOrd="0" destOrd="0" parTransId="{1CB54576-F9EA-44E0-94C0-25E172474BBB}" sibTransId="{905C509E-7B10-4DB8-B454-539511A84DA6}"/>
    <dgm:cxn modelId="{B22C5FBE-9FCE-4736-9506-CF502D29DB68}" type="presOf" srcId="{C024933B-D80D-476A-B1A9-7989986C01EB}" destId="{75354E0D-F357-46FD-88EB-FB79F8959A3E}" srcOrd="0" destOrd="0" presId="urn:microsoft.com/office/officeart/2005/8/layout/hierarchy4"/>
    <dgm:cxn modelId="{B201D52D-5633-4FDA-A844-6FF1EFC73624}" type="presOf" srcId="{2EA0B9DB-6851-4147-A79D-459B6E848BB4}" destId="{61BB86FF-A692-4B9A-8933-C85F9FD63CB4}" srcOrd="0" destOrd="0" presId="urn:microsoft.com/office/officeart/2005/8/layout/hierarchy4"/>
    <dgm:cxn modelId="{65B664A0-86CB-4898-A562-AFE921C0C9C2}" srcId="{FF4F9F81-EB3D-4931-B54F-FE58677D280B}" destId="{69DAD80D-8078-469C-9F65-D65BE31CD6D0}" srcOrd="2" destOrd="0" parTransId="{E3897062-649A-45F9-A428-69301D865F40}" sibTransId="{2A847672-C5DC-492A-8529-5D0B17553640}"/>
    <dgm:cxn modelId="{46A45EBC-F0B5-4D39-990C-84DEEF7BE889}" srcId="{A9BB1AAB-51DC-420C-9694-98D55DE420D7}" destId="{2EA0B9DB-6851-4147-A79D-459B6E848BB4}" srcOrd="1" destOrd="0" parTransId="{481B1469-D25C-4EEF-B751-11E5FC04521B}" sibTransId="{EDCBF7C8-5D56-4FD6-9B60-5E79B7E48B1C}"/>
    <dgm:cxn modelId="{37F25E89-ED65-45C6-8726-7329BF9C6BA3}" srcId="{A9BB1AAB-51DC-420C-9694-98D55DE420D7}" destId="{3E9C877E-1B68-4441-B1E7-E3FA033CBE4D}" srcOrd="0" destOrd="0" parTransId="{790D4444-9A0D-48EC-95EC-8A499A43139C}" sibTransId="{30766043-4036-444E-816C-029E1B0E9D87}"/>
    <dgm:cxn modelId="{AE1109B6-B05F-4939-BADA-8992973A6BF2}" srcId="{FF4F9F81-EB3D-4931-B54F-FE58677D280B}" destId="{A9BB1AAB-51DC-420C-9694-98D55DE420D7}" srcOrd="1" destOrd="0" parTransId="{A9111A06-87E5-42B7-9F3A-8E4ACC5B2817}" sibTransId="{B16C5B30-1A1B-458F-B790-EC7CF2983D13}"/>
    <dgm:cxn modelId="{1ACB1445-1351-4173-98EE-FF7DE3184930}" srcId="{FF4F9F81-EB3D-4931-B54F-FE58677D280B}" destId="{2B7750FC-10C8-41EA-BB4B-B52981417927}" srcOrd="0" destOrd="0" parTransId="{54CC02F6-D5F3-4CDB-911E-FC4DA5A576D8}" sibTransId="{93BE5853-D77E-4D81-A59D-FB8231E2FAA9}"/>
    <dgm:cxn modelId="{4601DC2F-ED33-4A06-88F6-569414A3D517}" type="presOf" srcId="{A9BB1AAB-51DC-420C-9694-98D55DE420D7}" destId="{C39EAABF-0099-4E0F-A75E-266A6F21C46A}" srcOrd="0" destOrd="0" presId="urn:microsoft.com/office/officeart/2005/8/layout/hierarchy4"/>
    <dgm:cxn modelId="{DF34A39B-9BAC-4DD6-9B1D-458321FD8C48}" type="presOf" srcId="{FF4F9F81-EB3D-4931-B54F-FE58677D280B}" destId="{4C858B46-3823-4167-AE72-FB966111C50F}" srcOrd="0" destOrd="0" presId="urn:microsoft.com/office/officeart/2005/8/layout/hierarchy4"/>
    <dgm:cxn modelId="{5FAA0EB5-B3DB-4408-998B-675409D18507}" type="presOf" srcId="{CE888447-9D62-4B8F-AF1A-F2CA1591FC2B}" destId="{5018E718-2DDA-42AF-9C88-5038EDCFCE36}" srcOrd="0" destOrd="0" presId="urn:microsoft.com/office/officeart/2005/8/layout/hierarchy4"/>
    <dgm:cxn modelId="{6E240B63-7CBC-443E-96AB-36D29F1355DF}" type="presOf" srcId="{8471D97A-3AAF-48C7-B0C6-F1972AAA57B1}" destId="{99710E8F-907B-43E8-8F55-16E65F34FC6F}" srcOrd="0" destOrd="0" presId="urn:microsoft.com/office/officeart/2005/8/layout/hierarchy4"/>
    <dgm:cxn modelId="{D3A5EE4A-04BC-45B1-BDD1-8143819B6AC0}" srcId="{2B7750FC-10C8-41EA-BB4B-B52981417927}" destId="{8471D97A-3AAF-48C7-B0C6-F1972AAA57B1}" srcOrd="0" destOrd="0" parTransId="{7B9CA9F8-785B-4630-9447-7E4D8E1467D6}" sibTransId="{2EC4332B-1566-4E6F-9F1D-F111E756063A}"/>
    <dgm:cxn modelId="{FCD9144D-B426-4AE0-B055-B6100955962C}" type="presOf" srcId="{C2D07DC6-3945-4CE3-A14C-A18D89D9CAE6}" destId="{EFC8F9D0-A0A6-4E62-A83E-92730ADD2895}" srcOrd="0" destOrd="0" presId="urn:microsoft.com/office/officeart/2005/8/layout/hierarchy4"/>
    <dgm:cxn modelId="{566447A9-87F1-46C4-A846-52C7CA6D54BF}" type="presOf" srcId="{69DAD80D-8078-469C-9F65-D65BE31CD6D0}" destId="{745A1AB2-61FB-4C25-B9D5-BDFFBB9221F6}" srcOrd="0" destOrd="0" presId="urn:microsoft.com/office/officeart/2005/8/layout/hierarchy4"/>
    <dgm:cxn modelId="{9CCC5894-50F7-422A-B791-4FE269EF6D55}" type="presOf" srcId="{2B7750FC-10C8-41EA-BB4B-B52981417927}" destId="{AA868CD3-8A49-4773-BEB1-D541BF5F9706}" srcOrd="0" destOrd="0" presId="urn:microsoft.com/office/officeart/2005/8/layout/hierarchy4"/>
    <dgm:cxn modelId="{89ABAA5C-7D99-4446-938F-450444AB882E}" type="presParOf" srcId="{5018E718-2DDA-42AF-9C88-5038EDCFCE36}" destId="{3F134F27-6004-4B25-A108-E02844C3DFC4}" srcOrd="0" destOrd="0" presId="urn:microsoft.com/office/officeart/2005/8/layout/hierarchy4"/>
    <dgm:cxn modelId="{77EABBF9-754E-4384-AB8A-718325FDD6AA}" type="presParOf" srcId="{3F134F27-6004-4B25-A108-E02844C3DFC4}" destId="{4C858B46-3823-4167-AE72-FB966111C50F}" srcOrd="0" destOrd="0" presId="urn:microsoft.com/office/officeart/2005/8/layout/hierarchy4"/>
    <dgm:cxn modelId="{CA8422F3-EE5C-4019-AAB2-532B2B16BF64}" type="presParOf" srcId="{3F134F27-6004-4B25-A108-E02844C3DFC4}" destId="{5598000E-E240-4C1E-AA5B-A0D5ACE99A6E}" srcOrd="1" destOrd="0" presId="urn:microsoft.com/office/officeart/2005/8/layout/hierarchy4"/>
    <dgm:cxn modelId="{A1B81551-66D3-44AB-A328-796858A1ECC5}" type="presParOf" srcId="{3F134F27-6004-4B25-A108-E02844C3DFC4}" destId="{A7491950-1753-4829-BE1B-8A34E13E5120}" srcOrd="2" destOrd="0" presId="urn:microsoft.com/office/officeart/2005/8/layout/hierarchy4"/>
    <dgm:cxn modelId="{651519A8-ECD2-444C-B787-BD69C2358AE2}" type="presParOf" srcId="{A7491950-1753-4829-BE1B-8A34E13E5120}" destId="{8A6FAE1A-8783-4AA8-B73B-50696AD3BDA9}" srcOrd="0" destOrd="0" presId="urn:microsoft.com/office/officeart/2005/8/layout/hierarchy4"/>
    <dgm:cxn modelId="{3275692A-4CE9-443A-8089-D1E477DF34A6}" type="presParOf" srcId="{8A6FAE1A-8783-4AA8-B73B-50696AD3BDA9}" destId="{AA868CD3-8A49-4773-BEB1-D541BF5F9706}" srcOrd="0" destOrd="0" presId="urn:microsoft.com/office/officeart/2005/8/layout/hierarchy4"/>
    <dgm:cxn modelId="{24BC315C-F1B2-450D-AC7D-DB725445C412}" type="presParOf" srcId="{8A6FAE1A-8783-4AA8-B73B-50696AD3BDA9}" destId="{65CCC596-4371-4346-AF57-AB726A55FB2A}" srcOrd="1" destOrd="0" presId="urn:microsoft.com/office/officeart/2005/8/layout/hierarchy4"/>
    <dgm:cxn modelId="{57455629-56A2-45DB-BD23-81F43E5467D1}" type="presParOf" srcId="{8A6FAE1A-8783-4AA8-B73B-50696AD3BDA9}" destId="{C8BA7078-429B-4D43-BAA5-9EC69F18E0C6}" srcOrd="2" destOrd="0" presId="urn:microsoft.com/office/officeart/2005/8/layout/hierarchy4"/>
    <dgm:cxn modelId="{58BD2DAA-0CB8-4F6F-8EA5-F46205E24E1A}" type="presParOf" srcId="{C8BA7078-429B-4D43-BAA5-9EC69F18E0C6}" destId="{AC57A0F0-8BE9-407A-84AD-8D5E72534BDF}" srcOrd="0" destOrd="0" presId="urn:microsoft.com/office/officeart/2005/8/layout/hierarchy4"/>
    <dgm:cxn modelId="{15B367AD-1232-472E-8F16-B508066E45BA}" type="presParOf" srcId="{AC57A0F0-8BE9-407A-84AD-8D5E72534BDF}" destId="{99710E8F-907B-43E8-8F55-16E65F34FC6F}" srcOrd="0" destOrd="0" presId="urn:microsoft.com/office/officeart/2005/8/layout/hierarchy4"/>
    <dgm:cxn modelId="{152F6A06-23C8-4B4F-9BF8-6868A46980F8}" type="presParOf" srcId="{AC57A0F0-8BE9-407A-84AD-8D5E72534BDF}" destId="{D1013DEA-90A4-4EC2-AB1C-3E3D4B19FD10}" srcOrd="1" destOrd="0" presId="urn:microsoft.com/office/officeart/2005/8/layout/hierarchy4"/>
    <dgm:cxn modelId="{C5B526DD-A9EC-4B09-AB18-1B74C1B6D9F3}" type="presParOf" srcId="{A7491950-1753-4829-BE1B-8A34E13E5120}" destId="{CB534727-114D-4666-8067-FA34B79AC16B}" srcOrd="1" destOrd="0" presId="urn:microsoft.com/office/officeart/2005/8/layout/hierarchy4"/>
    <dgm:cxn modelId="{D9D992A3-2435-4CA7-AED2-56523B81163F}" type="presParOf" srcId="{A7491950-1753-4829-BE1B-8A34E13E5120}" destId="{F6C8A8E1-EC79-4317-AC7A-D1AF4080B6F2}" srcOrd="2" destOrd="0" presId="urn:microsoft.com/office/officeart/2005/8/layout/hierarchy4"/>
    <dgm:cxn modelId="{7F0E6918-7430-4F0F-BF20-936D81D4F50F}" type="presParOf" srcId="{F6C8A8E1-EC79-4317-AC7A-D1AF4080B6F2}" destId="{C39EAABF-0099-4E0F-A75E-266A6F21C46A}" srcOrd="0" destOrd="0" presId="urn:microsoft.com/office/officeart/2005/8/layout/hierarchy4"/>
    <dgm:cxn modelId="{5433DE3E-8083-4904-86AE-0C13796897C3}" type="presParOf" srcId="{F6C8A8E1-EC79-4317-AC7A-D1AF4080B6F2}" destId="{4A35567E-C4FB-4691-AD13-0B9A3EAF73A9}" srcOrd="1" destOrd="0" presId="urn:microsoft.com/office/officeart/2005/8/layout/hierarchy4"/>
    <dgm:cxn modelId="{CF9A07B3-8487-4BD3-BFE3-8865100FD6FA}" type="presParOf" srcId="{F6C8A8E1-EC79-4317-AC7A-D1AF4080B6F2}" destId="{C4B359AD-EFC9-4515-A21C-EC5BB85834EB}" srcOrd="2" destOrd="0" presId="urn:microsoft.com/office/officeart/2005/8/layout/hierarchy4"/>
    <dgm:cxn modelId="{B8AC83E4-E97E-440C-A650-63861EAA0EA7}" type="presParOf" srcId="{C4B359AD-EFC9-4515-A21C-EC5BB85834EB}" destId="{576FE1AF-D5D0-41EA-9FDB-69A582563147}" srcOrd="0" destOrd="0" presId="urn:microsoft.com/office/officeart/2005/8/layout/hierarchy4"/>
    <dgm:cxn modelId="{58C803B8-96AA-42B7-8E0A-A098DD9B4946}" type="presParOf" srcId="{576FE1AF-D5D0-41EA-9FDB-69A582563147}" destId="{778EB09E-0BC4-47C4-8CCC-A19C635270B0}" srcOrd="0" destOrd="0" presId="urn:microsoft.com/office/officeart/2005/8/layout/hierarchy4"/>
    <dgm:cxn modelId="{799A30F1-9546-42E8-874F-4E12855461DD}" type="presParOf" srcId="{576FE1AF-D5D0-41EA-9FDB-69A582563147}" destId="{CBEB273C-8250-482F-8AAC-CBFABC8A87A8}" srcOrd="1" destOrd="0" presId="urn:microsoft.com/office/officeart/2005/8/layout/hierarchy4"/>
    <dgm:cxn modelId="{4161BE0C-8F3D-4636-94C7-64DF08CA0AC8}" type="presParOf" srcId="{C4B359AD-EFC9-4515-A21C-EC5BB85834EB}" destId="{39B5B74B-12BB-4BD3-B360-43EC65606BFC}" srcOrd="1" destOrd="0" presId="urn:microsoft.com/office/officeart/2005/8/layout/hierarchy4"/>
    <dgm:cxn modelId="{AAA48826-46B8-4EA7-B135-EB609E73621E}" type="presParOf" srcId="{C4B359AD-EFC9-4515-A21C-EC5BB85834EB}" destId="{DB89D749-FB17-4E9A-AAF9-F768400DE680}" srcOrd="2" destOrd="0" presId="urn:microsoft.com/office/officeart/2005/8/layout/hierarchy4"/>
    <dgm:cxn modelId="{0CEE3027-EE70-412D-901E-2435144BEB30}" type="presParOf" srcId="{DB89D749-FB17-4E9A-AAF9-F768400DE680}" destId="{61BB86FF-A692-4B9A-8933-C85F9FD63CB4}" srcOrd="0" destOrd="0" presId="urn:microsoft.com/office/officeart/2005/8/layout/hierarchy4"/>
    <dgm:cxn modelId="{E5578E57-B1DB-4830-A396-31F554F1F168}" type="presParOf" srcId="{DB89D749-FB17-4E9A-AAF9-F768400DE680}" destId="{55F4F550-7D14-4054-B7E4-6B06082AAAA5}" srcOrd="1" destOrd="0" presId="urn:microsoft.com/office/officeart/2005/8/layout/hierarchy4"/>
    <dgm:cxn modelId="{E952CAFE-ECB8-4550-BF47-095320C7C49E}" type="presParOf" srcId="{A7491950-1753-4829-BE1B-8A34E13E5120}" destId="{A9765641-A14A-456A-96E6-44D8BD849780}" srcOrd="3" destOrd="0" presId="urn:microsoft.com/office/officeart/2005/8/layout/hierarchy4"/>
    <dgm:cxn modelId="{0430746F-8C14-43B7-BB64-DD0E441F756C}" type="presParOf" srcId="{A7491950-1753-4829-BE1B-8A34E13E5120}" destId="{AC61F2EA-2E4E-4B31-ADF9-ACD58142831D}" srcOrd="4" destOrd="0" presId="urn:microsoft.com/office/officeart/2005/8/layout/hierarchy4"/>
    <dgm:cxn modelId="{921B45D5-9464-4001-8188-A0F8CA070217}" type="presParOf" srcId="{AC61F2EA-2E4E-4B31-ADF9-ACD58142831D}" destId="{745A1AB2-61FB-4C25-B9D5-BDFFBB9221F6}" srcOrd="0" destOrd="0" presId="urn:microsoft.com/office/officeart/2005/8/layout/hierarchy4"/>
    <dgm:cxn modelId="{5265EABD-D2C9-4D35-890C-DEAF9E5008D5}" type="presParOf" srcId="{AC61F2EA-2E4E-4B31-ADF9-ACD58142831D}" destId="{AB9B968C-6183-4B74-88A6-9940460E1920}" srcOrd="1" destOrd="0" presId="urn:microsoft.com/office/officeart/2005/8/layout/hierarchy4"/>
    <dgm:cxn modelId="{29F2C38F-1D6D-4025-BA3C-7A383E4C6678}" type="presParOf" srcId="{AC61F2EA-2E4E-4B31-ADF9-ACD58142831D}" destId="{5D474382-3965-44AF-A639-3C7CFFCE1D51}" srcOrd="2" destOrd="0" presId="urn:microsoft.com/office/officeart/2005/8/layout/hierarchy4"/>
    <dgm:cxn modelId="{71C025A2-6333-4CC9-9F99-330233F8840A}" type="presParOf" srcId="{5D474382-3965-44AF-A639-3C7CFFCE1D51}" destId="{84A85E9F-6467-4EE7-9F7C-063903C7F84F}" srcOrd="0" destOrd="0" presId="urn:microsoft.com/office/officeart/2005/8/layout/hierarchy4"/>
    <dgm:cxn modelId="{61F2A811-5FCC-4B11-878A-616F8F564E8B}" type="presParOf" srcId="{84A85E9F-6467-4EE7-9F7C-063903C7F84F}" destId="{75354E0D-F357-46FD-88EB-FB79F8959A3E}" srcOrd="0" destOrd="0" presId="urn:microsoft.com/office/officeart/2005/8/layout/hierarchy4"/>
    <dgm:cxn modelId="{1FDD90BF-1A07-4FF4-8A0B-1EF94BE184BB}" type="presParOf" srcId="{84A85E9F-6467-4EE7-9F7C-063903C7F84F}" destId="{6029CFC2-C0B6-4EEE-B4C2-349E26B1DD0E}" srcOrd="1" destOrd="0" presId="urn:microsoft.com/office/officeart/2005/8/layout/hierarchy4"/>
    <dgm:cxn modelId="{9B970857-C3B0-4252-B0BE-BB21FA2B5FED}" type="presParOf" srcId="{5D474382-3965-44AF-A639-3C7CFFCE1D51}" destId="{625906CB-451C-43F0-BA77-9A324A66E299}" srcOrd="1" destOrd="0" presId="urn:microsoft.com/office/officeart/2005/8/layout/hierarchy4"/>
    <dgm:cxn modelId="{B11D9550-9025-4011-8E48-BAEDF9E20A6A}" type="presParOf" srcId="{5D474382-3965-44AF-A639-3C7CFFCE1D51}" destId="{6A9EE784-56E8-4B04-9685-F860B92620C6}" srcOrd="2" destOrd="0" presId="urn:microsoft.com/office/officeart/2005/8/layout/hierarchy4"/>
    <dgm:cxn modelId="{311B90E6-F3FE-4E13-961F-B3C5BD63574B}" type="presParOf" srcId="{6A9EE784-56E8-4B04-9685-F860B92620C6}" destId="{EFC8F9D0-A0A6-4E62-A83E-92730ADD2895}" srcOrd="0" destOrd="0" presId="urn:microsoft.com/office/officeart/2005/8/layout/hierarchy4"/>
    <dgm:cxn modelId="{6A9ECBC5-85FB-49EF-A5F6-1575BCA4614C}" type="presParOf" srcId="{6A9EE784-56E8-4B04-9685-F860B92620C6}" destId="{B29F703C-9655-44D7-8F0A-A20BA09393A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888447-9D62-4B8F-AF1A-F2CA1591FC2B}" type="doc">
      <dgm:prSet loTypeId="urn:microsoft.com/office/officeart/2005/8/layout/hierarchy4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FF4F9F81-EB3D-4931-B54F-FE58677D280B}">
      <dgm:prSet phldrT="[Text]" custT="1"/>
      <dgm:spPr/>
      <dgm:t>
        <a:bodyPr/>
        <a:lstStyle/>
        <a:p>
          <a:r>
            <a:rPr lang="en-US" sz="3600" dirty="0" smtClean="0"/>
            <a:t>Scheme Comparisons</a:t>
          </a:r>
          <a:endParaRPr lang="en-US" sz="3600" dirty="0"/>
        </a:p>
      </dgm:t>
    </dgm:pt>
    <dgm:pt modelId="{1CB54576-F9EA-44E0-94C0-25E172474BBB}" type="parTrans" cxnId="{E2FAB874-FB7D-412D-AD9B-32EADC70E1CE}">
      <dgm:prSet/>
      <dgm:spPr/>
      <dgm:t>
        <a:bodyPr/>
        <a:lstStyle/>
        <a:p>
          <a:endParaRPr lang="en-US"/>
        </a:p>
      </dgm:t>
    </dgm:pt>
    <dgm:pt modelId="{905C509E-7B10-4DB8-B454-539511A84DA6}" type="sibTrans" cxnId="{E2FAB874-FB7D-412D-AD9B-32EADC70E1CE}">
      <dgm:prSet/>
      <dgm:spPr/>
      <dgm:t>
        <a:bodyPr/>
        <a:lstStyle/>
        <a:p>
          <a:endParaRPr lang="en-US"/>
        </a:p>
      </dgm:t>
    </dgm:pt>
    <dgm:pt modelId="{2B7750FC-10C8-41EA-BB4B-B52981417927}">
      <dgm:prSet phldrT="[Text]"/>
      <dgm:spPr/>
      <dgm:t>
        <a:bodyPr/>
        <a:lstStyle/>
        <a:p>
          <a:r>
            <a:rPr lang="en-US" dirty="0" smtClean="0"/>
            <a:t>Non-Directional</a:t>
          </a:r>
          <a:endParaRPr lang="en-US" dirty="0"/>
        </a:p>
      </dgm:t>
    </dgm:pt>
    <dgm:pt modelId="{54CC02F6-D5F3-4CDB-911E-FC4DA5A576D8}" type="parTrans" cxnId="{1ACB1445-1351-4173-98EE-FF7DE3184930}">
      <dgm:prSet/>
      <dgm:spPr/>
      <dgm:t>
        <a:bodyPr/>
        <a:lstStyle/>
        <a:p>
          <a:endParaRPr lang="en-US"/>
        </a:p>
      </dgm:t>
    </dgm:pt>
    <dgm:pt modelId="{93BE5853-D77E-4D81-A59D-FB8231E2FAA9}" type="sibTrans" cxnId="{1ACB1445-1351-4173-98EE-FF7DE3184930}">
      <dgm:prSet/>
      <dgm:spPr/>
      <dgm:t>
        <a:bodyPr/>
        <a:lstStyle/>
        <a:p>
          <a:endParaRPr lang="en-US"/>
        </a:p>
      </dgm:t>
    </dgm:pt>
    <dgm:pt modelId="{8471D97A-3AAF-48C7-B0C6-F1972AAA57B1}">
      <dgm:prSet phldrT="[Text]" custT="1"/>
      <dgm:spPr/>
      <dgm:t>
        <a:bodyPr/>
        <a:lstStyle/>
        <a:p>
          <a:r>
            <a:rPr lang="en-US" sz="2400" b="1" dirty="0" smtClean="0"/>
            <a:t>OMNI</a:t>
          </a:r>
          <a:endParaRPr lang="en-US" sz="2800" b="1" dirty="0" smtClean="0"/>
        </a:p>
        <a:p>
          <a:r>
            <a:rPr lang="en-US" sz="1800" b="1" dirty="0" smtClean="0"/>
            <a:t>(Omni-directional)</a:t>
          </a:r>
          <a:endParaRPr lang="en-US" sz="1800" b="1" dirty="0"/>
        </a:p>
      </dgm:t>
    </dgm:pt>
    <dgm:pt modelId="{7B9CA9F8-785B-4630-9447-7E4D8E1467D6}" type="parTrans" cxnId="{D3A5EE4A-04BC-45B1-BDD1-8143819B6AC0}">
      <dgm:prSet/>
      <dgm:spPr/>
      <dgm:t>
        <a:bodyPr/>
        <a:lstStyle/>
        <a:p>
          <a:endParaRPr lang="en-US"/>
        </a:p>
      </dgm:t>
    </dgm:pt>
    <dgm:pt modelId="{2EC4332B-1566-4E6F-9F1D-F111E756063A}" type="sibTrans" cxnId="{D3A5EE4A-04BC-45B1-BDD1-8143819B6AC0}">
      <dgm:prSet/>
      <dgm:spPr/>
      <dgm:t>
        <a:bodyPr/>
        <a:lstStyle/>
        <a:p>
          <a:endParaRPr lang="en-US"/>
        </a:p>
      </dgm:t>
    </dgm:pt>
    <dgm:pt modelId="{A9BB1AAB-51DC-420C-9694-98D55DE420D7}">
      <dgm:prSet phldrT="[Text]"/>
      <dgm:spPr/>
      <dgm:t>
        <a:bodyPr/>
        <a:lstStyle/>
        <a:p>
          <a:r>
            <a:rPr lang="en-US" dirty="0" smtClean="0"/>
            <a:t>Single-Target Directional</a:t>
          </a:r>
          <a:endParaRPr lang="en-US" dirty="0"/>
        </a:p>
      </dgm:t>
    </dgm:pt>
    <dgm:pt modelId="{A9111A06-87E5-42B7-9F3A-8E4ACC5B2817}" type="parTrans" cxnId="{AE1109B6-B05F-4939-BADA-8992973A6BF2}">
      <dgm:prSet/>
      <dgm:spPr/>
      <dgm:t>
        <a:bodyPr/>
        <a:lstStyle/>
        <a:p>
          <a:endParaRPr lang="en-US"/>
        </a:p>
      </dgm:t>
    </dgm:pt>
    <dgm:pt modelId="{B16C5B30-1A1B-458F-B790-EC7CF2983D13}" type="sibTrans" cxnId="{AE1109B6-B05F-4939-BADA-8992973A6BF2}">
      <dgm:prSet/>
      <dgm:spPr/>
      <dgm:t>
        <a:bodyPr/>
        <a:lstStyle/>
        <a:p>
          <a:endParaRPr lang="en-US"/>
        </a:p>
      </dgm:t>
    </dgm:pt>
    <dgm:pt modelId="{3E9C877E-1B68-4441-B1E7-E3FA033CBE4D}">
      <dgm:prSet phldrT="[Text]" custT="1"/>
      <dgm:spPr/>
      <dgm:t>
        <a:bodyPr/>
        <a:lstStyle/>
        <a:p>
          <a:r>
            <a:rPr lang="en-US" sz="2400" b="1" dirty="0" smtClean="0"/>
            <a:t>SUBF</a:t>
          </a:r>
        </a:p>
        <a:p>
          <a:r>
            <a:rPr lang="en-US" sz="1800" b="1" dirty="0" smtClean="0"/>
            <a:t>(Single-User </a:t>
          </a:r>
          <a:r>
            <a:rPr lang="en-US" sz="1800" b="1" dirty="0" err="1" smtClean="0"/>
            <a:t>Beamforming</a:t>
          </a:r>
          <a:r>
            <a:rPr lang="en-US" sz="1800" b="1" dirty="0" smtClean="0"/>
            <a:t>)</a:t>
          </a:r>
          <a:endParaRPr lang="en-US" sz="1800" b="1" dirty="0"/>
        </a:p>
      </dgm:t>
    </dgm:pt>
    <dgm:pt modelId="{790D4444-9A0D-48EC-95EC-8A499A43139C}" type="parTrans" cxnId="{37F25E89-ED65-45C6-8726-7329BF9C6BA3}">
      <dgm:prSet/>
      <dgm:spPr/>
      <dgm:t>
        <a:bodyPr/>
        <a:lstStyle/>
        <a:p>
          <a:endParaRPr lang="en-US"/>
        </a:p>
      </dgm:t>
    </dgm:pt>
    <dgm:pt modelId="{30766043-4036-444E-816C-029E1B0E9D87}" type="sibTrans" cxnId="{37F25E89-ED65-45C6-8726-7329BF9C6BA3}">
      <dgm:prSet/>
      <dgm:spPr/>
      <dgm:t>
        <a:bodyPr/>
        <a:lstStyle/>
        <a:p>
          <a:endParaRPr lang="en-US"/>
        </a:p>
      </dgm:t>
    </dgm:pt>
    <dgm:pt modelId="{2EA0B9DB-6851-4147-A79D-459B6E848BB4}">
      <dgm:prSet custT="1"/>
      <dgm:spPr/>
      <dgm:t>
        <a:bodyPr/>
        <a:lstStyle/>
        <a:p>
          <a:r>
            <a:rPr lang="en-US" sz="2400" b="1" dirty="0" smtClean="0"/>
            <a:t>DA</a:t>
          </a:r>
        </a:p>
        <a:p>
          <a:r>
            <a:rPr lang="en-US" sz="1800" b="1" dirty="0" smtClean="0"/>
            <a:t>(Directional Antenna)</a:t>
          </a:r>
          <a:endParaRPr lang="en-US" sz="1800" b="1" dirty="0"/>
        </a:p>
      </dgm:t>
    </dgm:pt>
    <dgm:pt modelId="{481B1469-D25C-4EEF-B751-11E5FC04521B}" type="parTrans" cxnId="{46A45EBC-F0B5-4D39-990C-84DEEF7BE889}">
      <dgm:prSet/>
      <dgm:spPr/>
      <dgm:t>
        <a:bodyPr/>
        <a:lstStyle/>
        <a:p>
          <a:endParaRPr lang="en-US"/>
        </a:p>
      </dgm:t>
    </dgm:pt>
    <dgm:pt modelId="{EDCBF7C8-5D56-4FD6-9B60-5E79B7E48B1C}" type="sibTrans" cxnId="{46A45EBC-F0B5-4D39-990C-84DEEF7BE889}">
      <dgm:prSet/>
      <dgm:spPr/>
      <dgm:t>
        <a:bodyPr/>
        <a:lstStyle/>
        <a:p>
          <a:endParaRPr lang="en-US"/>
        </a:p>
      </dgm:t>
    </dgm:pt>
    <dgm:pt modelId="{69DAD80D-8078-469C-9F65-D65BE31CD6D0}">
      <dgm:prSet/>
      <dgm:spPr/>
      <dgm:t>
        <a:bodyPr/>
        <a:lstStyle/>
        <a:p>
          <a:r>
            <a:rPr lang="en-US" dirty="0" smtClean="0"/>
            <a:t>Multi-Target Directional</a:t>
          </a:r>
          <a:endParaRPr lang="en-US" dirty="0"/>
        </a:p>
      </dgm:t>
    </dgm:pt>
    <dgm:pt modelId="{E3897062-649A-45F9-A428-69301D865F40}" type="parTrans" cxnId="{65B664A0-86CB-4898-A562-AFE921C0C9C2}">
      <dgm:prSet/>
      <dgm:spPr/>
      <dgm:t>
        <a:bodyPr/>
        <a:lstStyle/>
        <a:p>
          <a:endParaRPr lang="en-US"/>
        </a:p>
      </dgm:t>
    </dgm:pt>
    <dgm:pt modelId="{2A847672-C5DC-492A-8529-5D0B17553640}" type="sibTrans" cxnId="{65B664A0-86CB-4898-A562-AFE921C0C9C2}">
      <dgm:prSet/>
      <dgm:spPr/>
      <dgm:t>
        <a:bodyPr/>
        <a:lstStyle/>
        <a:p>
          <a:endParaRPr lang="en-US"/>
        </a:p>
      </dgm:t>
    </dgm:pt>
    <dgm:pt modelId="{C024933B-D80D-476A-B1A9-7989986C01EB}">
      <dgm:prSet custT="1"/>
      <dgm:spPr/>
      <dgm:t>
        <a:bodyPr/>
        <a:lstStyle/>
        <a:p>
          <a:r>
            <a:rPr lang="en-US" sz="2400" b="1" dirty="0" smtClean="0"/>
            <a:t>CE</a:t>
          </a:r>
        </a:p>
        <a:p>
          <a:r>
            <a:rPr lang="en-US" sz="1800" b="1" dirty="0" smtClean="0"/>
            <a:t>(Cooperating Eavesdropper)</a:t>
          </a:r>
          <a:endParaRPr lang="en-US" sz="1800" b="1" dirty="0"/>
        </a:p>
      </dgm:t>
    </dgm:pt>
    <dgm:pt modelId="{70ADC24B-56D6-4821-89F8-EFB803BE70C8}" type="parTrans" cxnId="{76146ACE-A761-413B-A163-5BF842D1EEE0}">
      <dgm:prSet/>
      <dgm:spPr/>
      <dgm:t>
        <a:bodyPr/>
        <a:lstStyle/>
        <a:p>
          <a:endParaRPr lang="en-US"/>
        </a:p>
      </dgm:t>
    </dgm:pt>
    <dgm:pt modelId="{93988D26-F309-4ECF-8CD0-0C2BC8D5CABD}" type="sibTrans" cxnId="{76146ACE-A761-413B-A163-5BF842D1EEE0}">
      <dgm:prSet/>
      <dgm:spPr/>
      <dgm:t>
        <a:bodyPr/>
        <a:lstStyle/>
        <a:p>
          <a:endParaRPr lang="en-US"/>
        </a:p>
      </dgm:t>
    </dgm:pt>
    <dgm:pt modelId="{C2D07DC6-3945-4CE3-A14C-A18D89D9CAE6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US" sz="2400" b="1" dirty="0" smtClean="0"/>
            <a:t>STROBE</a:t>
          </a:r>
        </a:p>
        <a:p>
          <a:pPr>
            <a:lnSpc>
              <a:spcPct val="70000"/>
            </a:lnSpc>
          </a:pPr>
          <a:endParaRPr lang="en-US" sz="1800" b="1" dirty="0" smtClean="0"/>
        </a:p>
        <a:p>
          <a:pPr>
            <a:lnSpc>
              <a:spcPct val="90000"/>
            </a:lnSpc>
          </a:pPr>
          <a:endParaRPr lang="en-US" sz="1800" b="1" dirty="0"/>
        </a:p>
      </dgm:t>
    </dgm:pt>
    <dgm:pt modelId="{98A76C61-1CF5-48E9-9A61-35760B00EB5F}" type="parTrans" cxnId="{1695ECE1-35D9-47BA-A73D-8FBA4147AD0F}">
      <dgm:prSet/>
      <dgm:spPr/>
      <dgm:t>
        <a:bodyPr/>
        <a:lstStyle/>
        <a:p>
          <a:endParaRPr lang="en-US"/>
        </a:p>
      </dgm:t>
    </dgm:pt>
    <dgm:pt modelId="{CAD785B1-9FC7-49A6-9347-38D7D4384124}" type="sibTrans" cxnId="{1695ECE1-35D9-47BA-A73D-8FBA4147AD0F}">
      <dgm:prSet/>
      <dgm:spPr/>
      <dgm:t>
        <a:bodyPr/>
        <a:lstStyle/>
        <a:p>
          <a:endParaRPr lang="en-US"/>
        </a:p>
      </dgm:t>
    </dgm:pt>
    <dgm:pt modelId="{5018E718-2DDA-42AF-9C88-5038EDCFCE36}" type="pres">
      <dgm:prSet presAssocID="{CE888447-9D62-4B8F-AF1A-F2CA1591FC2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134F27-6004-4B25-A108-E02844C3DFC4}" type="pres">
      <dgm:prSet presAssocID="{FF4F9F81-EB3D-4931-B54F-FE58677D280B}" presName="vertOne" presStyleCnt="0"/>
      <dgm:spPr/>
      <dgm:t>
        <a:bodyPr/>
        <a:lstStyle/>
        <a:p>
          <a:endParaRPr lang="en-US"/>
        </a:p>
      </dgm:t>
    </dgm:pt>
    <dgm:pt modelId="{4C858B46-3823-4167-AE72-FB966111C50F}" type="pres">
      <dgm:prSet presAssocID="{FF4F9F81-EB3D-4931-B54F-FE58677D280B}" presName="txOne" presStyleLbl="node0" presStyleIdx="0" presStyleCnt="1" custScaleY="162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98000E-E240-4C1E-AA5B-A0D5ACE99A6E}" type="pres">
      <dgm:prSet presAssocID="{FF4F9F81-EB3D-4931-B54F-FE58677D280B}" presName="parTransOne" presStyleCnt="0"/>
      <dgm:spPr/>
      <dgm:t>
        <a:bodyPr/>
        <a:lstStyle/>
        <a:p>
          <a:endParaRPr lang="en-US"/>
        </a:p>
      </dgm:t>
    </dgm:pt>
    <dgm:pt modelId="{A7491950-1753-4829-BE1B-8A34E13E5120}" type="pres">
      <dgm:prSet presAssocID="{FF4F9F81-EB3D-4931-B54F-FE58677D280B}" presName="horzOne" presStyleCnt="0"/>
      <dgm:spPr/>
      <dgm:t>
        <a:bodyPr/>
        <a:lstStyle/>
        <a:p>
          <a:endParaRPr lang="en-US"/>
        </a:p>
      </dgm:t>
    </dgm:pt>
    <dgm:pt modelId="{8A6FAE1A-8783-4AA8-B73B-50696AD3BDA9}" type="pres">
      <dgm:prSet presAssocID="{2B7750FC-10C8-41EA-BB4B-B52981417927}" presName="vertTwo" presStyleCnt="0"/>
      <dgm:spPr/>
      <dgm:t>
        <a:bodyPr/>
        <a:lstStyle/>
        <a:p>
          <a:endParaRPr lang="en-US"/>
        </a:p>
      </dgm:t>
    </dgm:pt>
    <dgm:pt modelId="{AA868CD3-8A49-4773-BEB1-D541BF5F9706}" type="pres">
      <dgm:prSet presAssocID="{2B7750FC-10C8-41EA-BB4B-B52981417927}" presName="txTwo" presStyleLbl="node2" presStyleIdx="0" presStyleCnt="3" custScaleY="22516" custLinFactNeighborY="-746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CCC596-4371-4346-AF57-AB726A55FB2A}" type="pres">
      <dgm:prSet presAssocID="{2B7750FC-10C8-41EA-BB4B-B52981417927}" presName="parTransTwo" presStyleCnt="0"/>
      <dgm:spPr/>
      <dgm:t>
        <a:bodyPr/>
        <a:lstStyle/>
        <a:p>
          <a:endParaRPr lang="en-US"/>
        </a:p>
      </dgm:t>
    </dgm:pt>
    <dgm:pt modelId="{C8BA7078-429B-4D43-BAA5-9EC69F18E0C6}" type="pres">
      <dgm:prSet presAssocID="{2B7750FC-10C8-41EA-BB4B-B52981417927}" presName="horzTwo" presStyleCnt="0"/>
      <dgm:spPr/>
      <dgm:t>
        <a:bodyPr/>
        <a:lstStyle/>
        <a:p>
          <a:endParaRPr lang="en-US"/>
        </a:p>
      </dgm:t>
    </dgm:pt>
    <dgm:pt modelId="{AC57A0F0-8BE9-407A-84AD-8D5E72534BDF}" type="pres">
      <dgm:prSet presAssocID="{8471D97A-3AAF-48C7-B0C6-F1972AAA57B1}" presName="vertThree" presStyleCnt="0"/>
      <dgm:spPr/>
      <dgm:t>
        <a:bodyPr/>
        <a:lstStyle/>
        <a:p>
          <a:endParaRPr lang="en-US"/>
        </a:p>
      </dgm:t>
    </dgm:pt>
    <dgm:pt modelId="{99710E8F-907B-43E8-8F55-16E65F34FC6F}" type="pres">
      <dgm:prSet presAssocID="{8471D97A-3AAF-48C7-B0C6-F1972AAA57B1}" presName="txThree" presStyleLbl="node3" presStyleIdx="0" presStyleCnt="5" custScaleY="53175" custLinFactNeighborY="-16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013DEA-90A4-4EC2-AB1C-3E3D4B19FD10}" type="pres">
      <dgm:prSet presAssocID="{8471D97A-3AAF-48C7-B0C6-F1972AAA57B1}" presName="horzThree" presStyleCnt="0"/>
      <dgm:spPr/>
      <dgm:t>
        <a:bodyPr/>
        <a:lstStyle/>
        <a:p>
          <a:endParaRPr lang="en-US"/>
        </a:p>
      </dgm:t>
    </dgm:pt>
    <dgm:pt modelId="{CB534727-114D-4666-8067-FA34B79AC16B}" type="pres">
      <dgm:prSet presAssocID="{93BE5853-D77E-4D81-A59D-FB8231E2FAA9}" presName="sibSpaceTwo" presStyleCnt="0"/>
      <dgm:spPr/>
      <dgm:t>
        <a:bodyPr/>
        <a:lstStyle/>
        <a:p>
          <a:endParaRPr lang="en-US"/>
        </a:p>
      </dgm:t>
    </dgm:pt>
    <dgm:pt modelId="{F6C8A8E1-EC79-4317-AC7A-D1AF4080B6F2}" type="pres">
      <dgm:prSet presAssocID="{A9BB1AAB-51DC-420C-9694-98D55DE420D7}" presName="vertTwo" presStyleCnt="0"/>
      <dgm:spPr/>
      <dgm:t>
        <a:bodyPr/>
        <a:lstStyle/>
        <a:p>
          <a:endParaRPr lang="en-US"/>
        </a:p>
      </dgm:t>
    </dgm:pt>
    <dgm:pt modelId="{C39EAABF-0099-4E0F-A75E-266A6F21C46A}" type="pres">
      <dgm:prSet presAssocID="{A9BB1AAB-51DC-420C-9694-98D55DE420D7}" presName="txTwo" presStyleLbl="node2" presStyleIdx="1" presStyleCnt="3" custScaleY="22516" custLinFactNeighborY="-746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35567E-C4FB-4691-AD13-0B9A3EAF73A9}" type="pres">
      <dgm:prSet presAssocID="{A9BB1AAB-51DC-420C-9694-98D55DE420D7}" presName="parTransTwo" presStyleCnt="0"/>
      <dgm:spPr/>
      <dgm:t>
        <a:bodyPr/>
        <a:lstStyle/>
        <a:p>
          <a:endParaRPr lang="en-US"/>
        </a:p>
      </dgm:t>
    </dgm:pt>
    <dgm:pt modelId="{C4B359AD-EFC9-4515-A21C-EC5BB85834EB}" type="pres">
      <dgm:prSet presAssocID="{A9BB1AAB-51DC-420C-9694-98D55DE420D7}" presName="horzTwo" presStyleCnt="0"/>
      <dgm:spPr/>
      <dgm:t>
        <a:bodyPr/>
        <a:lstStyle/>
        <a:p>
          <a:endParaRPr lang="en-US"/>
        </a:p>
      </dgm:t>
    </dgm:pt>
    <dgm:pt modelId="{576FE1AF-D5D0-41EA-9FDB-69A582563147}" type="pres">
      <dgm:prSet presAssocID="{3E9C877E-1B68-4441-B1E7-E3FA033CBE4D}" presName="vertThree" presStyleCnt="0"/>
      <dgm:spPr/>
      <dgm:t>
        <a:bodyPr/>
        <a:lstStyle/>
        <a:p>
          <a:endParaRPr lang="en-US"/>
        </a:p>
      </dgm:t>
    </dgm:pt>
    <dgm:pt modelId="{778EB09E-0BC4-47C4-8CCC-A19C635270B0}" type="pres">
      <dgm:prSet presAssocID="{3E9C877E-1B68-4441-B1E7-E3FA033CBE4D}" presName="txThree" presStyleLbl="node3" presStyleIdx="1" presStyleCnt="5" custScaleY="53175" custLinFactNeighborY="-16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EB273C-8250-482F-8AAC-CBFABC8A87A8}" type="pres">
      <dgm:prSet presAssocID="{3E9C877E-1B68-4441-B1E7-E3FA033CBE4D}" presName="horzThree" presStyleCnt="0"/>
      <dgm:spPr/>
      <dgm:t>
        <a:bodyPr/>
        <a:lstStyle/>
        <a:p>
          <a:endParaRPr lang="en-US"/>
        </a:p>
      </dgm:t>
    </dgm:pt>
    <dgm:pt modelId="{39B5B74B-12BB-4BD3-B360-43EC65606BFC}" type="pres">
      <dgm:prSet presAssocID="{30766043-4036-444E-816C-029E1B0E9D87}" presName="sibSpaceThree" presStyleCnt="0"/>
      <dgm:spPr/>
      <dgm:t>
        <a:bodyPr/>
        <a:lstStyle/>
        <a:p>
          <a:endParaRPr lang="en-US"/>
        </a:p>
      </dgm:t>
    </dgm:pt>
    <dgm:pt modelId="{DB89D749-FB17-4E9A-AAF9-F768400DE680}" type="pres">
      <dgm:prSet presAssocID="{2EA0B9DB-6851-4147-A79D-459B6E848BB4}" presName="vertThree" presStyleCnt="0"/>
      <dgm:spPr/>
      <dgm:t>
        <a:bodyPr/>
        <a:lstStyle/>
        <a:p>
          <a:endParaRPr lang="en-US"/>
        </a:p>
      </dgm:t>
    </dgm:pt>
    <dgm:pt modelId="{61BB86FF-A692-4B9A-8933-C85F9FD63CB4}" type="pres">
      <dgm:prSet presAssocID="{2EA0B9DB-6851-4147-A79D-459B6E848BB4}" presName="txThree" presStyleLbl="node3" presStyleIdx="2" presStyleCnt="5" custScaleY="53175" custLinFactNeighborY="-16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F4F550-7D14-4054-B7E4-6B06082AAAA5}" type="pres">
      <dgm:prSet presAssocID="{2EA0B9DB-6851-4147-A79D-459B6E848BB4}" presName="horzThree" presStyleCnt="0"/>
      <dgm:spPr/>
      <dgm:t>
        <a:bodyPr/>
        <a:lstStyle/>
        <a:p>
          <a:endParaRPr lang="en-US"/>
        </a:p>
      </dgm:t>
    </dgm:pt>
    <dgm:pt modelId="{A9765641-A14A-456A-96E6-44D8BD849780}" type="pres">
      <dgm:prSet presAssocID="{B16C5B30-1A1B-458F-B790-EC7CF2983D13}" presName="sibSpaceTwo" presStyleCnt="0"/>
      <dgm:spPr/>
      <dgm:t>
        <a:bodyPr/>
        <a:lstStyle/>
        <a:p>
          <a:endParaRPr lang="en-US"/>
        </a:p>
      </dgm:t>
    </dgm:pt>
    <dgm:pt modelId="{AC61F2EA-2E4E-4B31-ADF9-ACD58142831D}" type="pres">
      <dgm:prSet presAssocID="{69DAD80D-8078-469C-9F65-D65BE31CD6D0}" presName="vertTwo" presStyleCnt="0"/>
      <dgm:spPr/>
      <dgm:t>
        <a:bodyPr/>
        <a:lstStyle/>
        <a:p>
          <a:endParaRPr lang="en-US"/>
        </a:p>
      </dgm:t>
    </dgm:pt>
    <dgm:pt modelId="{745A1AB2-61FB-4C25-B9D5-BDFFBB9221F6}" type="pres">
      <dgm:prSet presAssocID="{69DAD80D-8078-469C-9F65-D65BE31CD6D0}" presName="txTwo" presStyleLbl="node2" presStyleIdx="2" presStyleCnt="3" custScaleY="22516" custLinFactNeighborY="-746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9B968C-6183-4B74-88A6-9940460E1920}" type="pres">
      <dgm:prSet presAssocID="{69DAD80D-8078-469C-9F65-D65BE31CD6D0}" presName="parTransTwo" presStyleCnt="0"/>
      <dgm:spPr/>
      <dgm:t>
        <a:bodyPr/>
        <a:lstStyle/>
        <a:p>
          <a:endParaRPr lang="en-US"/>
        </a:p>
      </dgm:t>
    </dgm:pt>
    <dgm:pt modelId="{5D474382-3965-44AF-A639-3C7CFFCE1D51}" type="pres">
      <dgm:prSet presAssocID="{69DAD80D-8078-469C-9F65-D65BE31CD6D0}" presName="horzTwo" presStyleCnt="0"/>
      <dgm:spPr/>
      <dgm:t>
        <a:bodyPr/>
        <a:lstStyle/>
        <a:p>
          <a:endParaRPr lang="en-US"/>
        </a:p>
      </dgm:t>
    </dgm:pt>
    <dgm:pt modelId="{84A85E9F-6467-4EE7-9F7C-063903C7F84F}" type="pres">
      <dgm:prSet presAssocID="{C024933B-D80D-476A-B1A9-7989986C01EB}" presName="vertThree" presStyleCnt="0"/>
      <dgm:spPr/>
      <dgm:t>
        <a:bodyPr/>
        <a:lstStyle/>
        <a:p>
          <a:endParaRPr lang="en-US"/>
        </a:p>
      </dgm:t>
    </dgm:pt>
    <dgm:pt modelId="{75354E0D-F357-46FD-88EB-FB79F8959A3E}" type="pres">
      <dgm:prSet presAssocID="{C024933B-D80D-476A-B1A9-7989986C01EB}" presName="txThree" presStyleLbl="node3" presStyleIdx="3" presStyleCnt="5" custScaleY="53175" custLinFactNeighborY="-16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29CFC2-C0B6-4EEE-B4C2-349E26B1DD0E}" type="pres">
      <dgm:prSet presAssocID="{C024933B-D80D-476A-B1A9-7989986C01EB}" presName="horzThree" presStyleCnt="0"/>
      <dgm:spPr/>
      <dgm:t>
        <a:bodyPr/>
        <a:lstStyle/>
        <a:p>
          <a:endParaRPr lang="en-US"/>
        </a:p>
      </dgm:t>
    </dgm:pt>
    <dgm:pt modelId="{625906CB-451C-43F0-BA77-9A324A66E299}" type="pres">
      <dgm:prSet presAssocID="{93988D26-F309-4ECF-8CD0-0C2BC8D5CABD}" presName="sibSpaceThree" presStyleCnt="0"/>
      <dgm:spPr/>
      <dgm:t>
        <a:bodyPr/>
        <a:lstStyle/>
        <a:p>
          <a:endParaRPr lang="en-US"/>
        </a:p>
      </dgm:t>
    </dgm:pt>
    <dgm:pt modelId="{6A9EE784-56E8-4B04-9685-F860B92620C6}" type="pres">
      <dgm:prSet presAssocID="{C2D07DC6-3945-4CE3-A14C-A18D89D9CAE6}" presName="vertThree" presStyleCnt="0"/>
      <dgm:spPr/>
      <dgm:t>
        <a:bodyPr/>
        <a:lstStyle/>
        <a:p>
          <a:endParaRPr lang="en-US"/>
        </a:p>
      </dgm:t>
    </dgm:pt>
    <dgm:pt modelId="{EFC8F9D0-A0A6-4E62-A83E-92730ADD2895}" type="pres">
      <dgm:prSet presAssocID="{C2D07DC6-3945-4CE3-A14C-A18D89D9CAE6}" presName="txThree" presStyleLbl="node3" presStyleIdx="4" presStyleCnt="5" custScaleY="53175" custLinFactNeighborY="-16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9F703C-9655-44D7-8F0A-A20BA09393AA}" type="pres">
      <dgm:prSet presAssocID="{C2D07DC6-3945-4CE3-A14C-A18D89D9CAE6}" presName="horzThree" presStyleCnt="0"/>
      <dgm:spPr/>
      <dgm:t>
        <a:bodyPr/>
        <a:lstStyle/>
        <a:p>
          <a:endParaRPr lang="en-US"/>
        </a:p>
      </dgm:t>
    </dgm:pt>
  </dgm:ptLst>
  <dgm:cxnLst>
    <dgm:cxn modelId="{76146ACE-A761-413B-A163-5BF842D1EEE0}" srcId="{69DAD80D-8078-469C-9F65-D65BE31CD6D0}" destId="{C024933B-D80D-476A-B1A9-7989986C01EB}" srcOrd="0" destOrd="0" parTransId="{70ADC24B-56D6-4821-89F8-EFB803BE70C8}" sibTransId="{93988D26-F309-4ECF-8CD0-0C2BC8D5CABD}"/>
    <dgm:cxn modelId="{1695ECE1-35D9-47BA-A73D-8FBA4147AD0F}" srcId="{69DAD80D-8078-469C-9F65-D65BE31CD6D0}" destId="{C2D07DC6-3945-4CE3-A14C-A18D89D9CAE6}" srcOrd="1" destOrd="0" parTransId="{98A76C61-1CF5-48E9-9A61-35760B00EB5F}" sibTransId="{CAD785B1-9FC7-49A6-9347-38D7D4384124}"/>
    <dgm:cxn modelId="{46C31BC9-767A-4290-9CF3-8D4038E53AAC}" type="presOf" srcId="{2B7750FC-10C8-41EA-BB4B-B52981417927}" destId="{AA868CD3-8A49-4773-BEB1-D541BF5F9706}" srcOrd="0" destOrd="0" presId="urn:microsoft.com/office/officeart/2005/8/layout/hierarchy4"/>
    <dgm:cxn modelId="{F550EB68-2F48-4E5D-9C2B-9AD6CDDA5DE2}" type="presOf" srcId="{C2D07DC6-3945-4CE3-A14C-A18D89D9CAE6}" destId="{EFC8F9D0-A0A6-4E62-A83E-92730ADD2895}" srcOrd="0" destOrd="0" presId="urn:microsoft.com/office/officeart/2005/8/layout/hierarchy4"/>
    <dgm:cxn modelId="{C7053B4B-F80A-4036-83F3-F3D85FC8D006}" type="presOf" srcId="{2EA0B9DB-6851-4147-A79D-459B6E848BB4}" destId="{61BB86FF-A692-4B9A-8933-C85F9FD63CB4}" srcOrd="0" destOrd="0" presId="urn:microsoft.com/office/officeart/2005/8/layout/hierarchy4"/>
    <dgm:cxn modelId="{E2FAB874-FB7D-412D-AD9B-32EADC70E1CE}" srcId="{CE888447-9D62-4B8F-AF1A-F2CA1591FC2B}" destId="{FF4F9F81-EB3D-4931-B54F-FE58677D280B}" srcOrd="0" destOrd="0" parTransId="{1CB54576-F9EA-44E0-94C0-25E172474BBB}" sibTransId="{905C509E-7B10-4DB8-B454-539511A84DA6}"/>
    <dgm:cxn modelId="{FCE4CA9E-8C99-4F29-B4DC-EC21009EACB7}" type="presOf" srcId="{C024933B-D80D-476A-B1A9-7989986C01EB}" destId="{75354E0D-F357-46FD-88EB-FB79F8959A3E}" srcOrd="0" destOrd="0" presId="urn:microsoft.com/office/officeart/2005/8/layout/hierarchy4"/>
    <dgm:cxn modelId="{65B664A0-86CB-4898-A562-AFE921C0C9C2}" srcId="{FF4F9F81-EB3D-4931-B54F-FE58677D280B}" destId="{69DAD80D-8078-469C-9F65-D65BE31CD6D0}" srcOrd="2" destOrd="0" parTransId="{E3897062-649A-45F9-A428-69301D865F40}" sibTransId="{2A847672-C5DC-492A-8529-5D0B17553640}"/>
    <dgm:cxn modelId="{46A45EBC-F0B5-4D39-990C-84DEEF7BE889}" srcId="{A9BB1AAB-51DC-420C-9694-98D55DE420D7}" destId="{2EA0B9DB-6851-4147-A79D-459B6E848BB4}" srcOrd="1" destOrd="0" parTransId="{481B1469-D25C-4EEF-B751-11E5FC04521B}" sibTransId="{EDCBF7C8-5D56-4FD6-9B60-5E79B7E48B1C}"/>
    <dgm:cxn modelId="{F41A8677-8D8D-4CB2-AD6F-29261407C4A4}" type="presOf" srcId="{69DAD80D-8078-469C-9F65-D65BE31CD6D0}" destId="{745A1AB2-61FB-4C25-B9D5-BDFFBB9221F6}" srcOrd="0" destOrd="0" presId="urn:microsoft.com/office/officeart/2005/8/layout/hierarchy4"/>
    <dgm:cxn modelId="{CC04029D-554B-4823-B266-EC6438934457}" type="presOf" srcId="{FF4F9F81-EB3D-4931-B54F-FE58677D280B}" destId="{4C858B46-3823-4167-AE72-FB966111C50F}" srcOrd="0" destOrd="0" presId="urn:microsoft.com/office/officeart/2005/8/layout/hierarchy4"/>
    <dgm:cxn modelId="{37F25E89-ED65-45C6-8726-7329BF9C6BA3}" srcId="{A9BB1AAB-51DC-420C-9694-98D55DE420D7}" destId="{3E9C877E-1B68-4441-B1E7-E3FA033CBE4D}" srcOrd="0" destOrd="0" parTransId="{790D4444-9A0D-48EC-95EC-8A499A43139C}" sibTransId="{30766043-4036-444E-816C-029E1B0E9D87}"/>
    <dgm:cxn modelId="{37693368-46A1-4166-B43D-DE876A7A7B76}" type="presOf" srcId="{8471D97A-3AAF-48C7-B0C6-F1972AAA57B1}" destId="{99710E8F-907B-43E8-8F55-16E65F34FC6F}" srcOrd="0" destOrd="0" presId="urn:microsoft.com/office/officeart/2005/8/layout/hierarchy4"/>
    <dgm:cxn modelId="{AE1109B6-B05F-4939-BADA-8992973A6BF2}" srcId="{FF4F9F81-EB3D-4931-B54F-FE58677D280B}" destId="{A9BB1AAB-51DC-420C-9694-98D55DE420D7}" srcOrd="1" destOrd="0" parTransId="{A9111A06-87E5-42B7-9F3A-8E4ACC5B2817}" sibTransId="{B16C5B30-1A1B-458F-B790-EC7CF2983D13}"/>
    <dgm:cxn modelId="{1ACB1445-1351-4173-98EE-FF7DE3184930}" srcId="{FF4F9F81-EB3D-4931-B54F-FE58677D280B}" destId="{2B7750FC-10C8-41EA-BB4B-B52981417927}" srcOrd="0" destOrd="0" parTransId="{54CC02F6-D5F3-4CDB-911E-FC4DA5A576D8}" sibTransId="{93BE5853-D77E-4D81-A59D-FB8231E2FAA9}"/>
    <dgm:cxn modelId="{12C61F7E-D663-4509-BBFD-56B89F293612}" type="presOf" srcId="{3E9C877E-1B68-4441-B1E7-E3FA033CBE4D}" destId="{778EB09E-0BC4-47C4-8CCC-A19C635270B0}" srcOrd="0" destOrd="0" presId="urn:microsoft.com/office/officeart/2005/8/layout/hierarchy4"/>
    <dgm:cxn modelId="{D3A5EE4A-04BC-45B1-BDD1-8143819B6AC0}" srcId="{2B7750FC-10C8-41EA-BB4B-B52981417927}" destId="{8471D97A-3AAF-48C7-B0C6-F1972AAA57B1}" srcOrd="0" destOrd="0" parTransId="{7B9CA9F8-785B-4630-9447-7E4D8E1467D6}" sibTransId="{2EC4332B-1566-4E6F-9F1D-F111E756063A}"/>
    <dgm:cxn modelId="{784E7ACE-0555-43EE-A184-97DD79536378}" type="presOf" srcId="{CE888447-9D62-4B8F-AF1A-F2CA1591FC2B}" destId="{5018E718-2DDA-42AF-9C88-5038EDCFCE36}" srcOrd="0" destOrd="0" presId="urn:microsoft.com/office/officeart/2005/8/layout/hierarchy4"/>
    <dgm:cxn modelId="{0726D4C3-AA10-438D-84B0-216D78A7448C}" type="presOf" srcId="{A9BB1AAB-51DC-420C-9694-98D55DE420D7}" destId="{C39EAABF-0099-4E0F-A75E-266A6F21C46A}" srcOrd="0" destOrd="0" presId="urn:microsoft.com/office/officeart/2005/8/layout/hierarchy4"/>
    <dgm:cxn modelId="{941FE8E0-8D1E-4A6C-A222-CEE82CD43401}" type="presParOf" srcId="{5018E718-2DDA-42AF-9C88-5038EDCFCE36}" destId="{3F134F27-6004-4B25-A108-E02844C3DFC4}" srcOrd="0" destOrd="0" presId="urn:microsoft.com/office/officeart/2005/8/layout/hierarchy4"/>
    <dgm:cxn modelId="{BA27C0A6-5BFE-498C-BADB-DE6F239A406E}" type="presParOf" srcId="{3F134F27-6004-4B25-A108-E02844C3DFC4}" destId="{4C858B46-3823-4167-AE72-FB966111C50F}" srcOrd="0" destOrd="0" presId="urn:microsoft.com/office/officeart/2005/8/layout/hierarchy4"/>
    <dgm:cxn modelId="{B38054FE-F7B3-4A82-9684-F0D431EDCBE1}" type="presParOf" srcId="{3F134F27-6004-4B25-A108-E02844C3DFC4}" destId="{5598000E-E240-4C1E-AA5B-A0D5ACE99A6E}" srcOrd="1" destOrd="0" presId="urn:microsoft.com/office/officeart/2005/8/layout/hierarchy4"/>
    <dgm:cxn modelId="{AF43444D-C2A8-43DA-AE7F-3F28B3C607E8}" type="presParOf" srcId="{3F134F27-6004-4B25-A108-E02844C3DFC4}" destId="{A7491950-1753-4829-BE1B-8A34E13E5120}" srcOrd="2" destOrd="0" presId="urn:microsoft.com/office/officeart/2005/8/layout/hierarchy4"/>
    <dgm:cxn modelId="{6F219120-B66A-4BFB-AF3F-B9805394B1E1}" type="presParOf" srcId="{A7491950-1753-4829-BE1B-8A34E13E5120}" destId="{8A6FAE1A-8783-4AA8-B73B-50696AD3BDA9}" srcOrd="0" destOrd="0" presId="urn:microsoft.com/office/officeart/2005/8/layout/hierarchy4"/>
    <dgm:cxn modelId="{A212B3CB-1EA6-4210-8B50-DE53AEDCEBCD}" type="presParOf" srcId="{8A6FAE1A-8783-4AA8-B73B-50696AD3BDA9}" destId="{AA868CD3-8A49-4773-BEB1-D541BF5F9706}" srcOrd="0" destOrd="0" presId="urn:microsoft.com/office/officeart/2005/8/layout/hierarchy4"/>
    <dgm:cxn modelId="{E4FD337B-4458-4DB8-B795-6F0E52945159}" type="presParOf" srcId="{8A6FAE1A-8783-4AA8-B73B-50696AD3BDA9}" destId="{65CCC596-4371-4346-AF57-AB726A55FB2A}" srcOrd="1" destOrd="0" presId="urn:microsoft.com/office/officeart/2005/8/layout/hierarchy4"/>
    <dgm:cxn modelId="{D1011BF1-FAF9-4C1C-88DC-3F97ABB6E735}" type="presParOf" srcId="{8A6FAE1A-8783-4AA8-B73B-50696AD3BDA9}" destId="{C8BA7078-429B-4D43-BAA5-9EC69F18E0C6}" srcOrd="2" destOrd="0" presId="urn:microsoft.com/office/officeart/2005/8/layout/hierarchy4"/>
    <dgm:cxn modelId="{267BC530-616B-45A9-8680-0384BE87E1A8}" type="presParOf" srcId="{C8BA7078-429B-4D43-BAA5-9EC69F18E0C6}" destId="{AC57A0F0-8BE9-407A-84AD-8D5E72534BDF}" srcOrd="0" destOrd="0" presId="urn:microsoft.com/office/officeart/2005/8/layout/hierarchy4"/>
    <dgm:cxn modelId="{66905889-2801-4789-9ABE-01783F9016E3}" type="presParOf" srcId="{AC57A0F0-8BE9-407A-84AD-8D5E72534BDF}" destId="{99710E8F-907B-43E8-8F55-16E65F34FC6F}" srcOrd="0" destOrd="0" presId="urn:microsoft.com/office/officeart/2005/8/layout/hierarchy4"/>
    <dgm:cxn modelId="{5F08450D-C848-4E1A-9063-F57E628CF570}" type="presParOf" srcId="{AC57A0F0-8BE9-407A-84AD-8D5E72534BDF}" destId="{D1013DEA-90A4-4EC2-AB1C-3E3D4B19FD10}" srcOrd="1" destOrd="0" presId="urn:microsoft.com/office/officeart/2005/8/layout/hierarchy4"/>
    <dgm:cxn modelId="{9A499B4A-BA37-4027-8BB3-F7ABCC419791}" type="presParOf" srcId="{A7491950-1753-4829-BE1B-8A34E13E5120}" destId="{CB534727-114D-4666-8067-FA34B79AC16B}" srcOrd="1" destOrd="0" presId="urn:microsoft.com/office/officeart/2005/8/layout/hierarchy4"/>
    <dgm:cxn modelId="{4C9243C7-B519-4D5A-8416-BFCC02BED060}" type="presParOf" srcId="{A7491950-1753-4829-BE1B-8A34E13E5120}" destId="{F6C8A8E1-EC79-4317-AC7A-D1AF4080B6F2}" srcOrd="2" destOrd="0" presId="urn:microsoft.com/office/officeart/2005/8/layout/hierarchy4"/>
    <dgm:cxn modelId="{4C9364C1-0FB6-454D-91EF-D381EDDFF1EA}" type="presParOf" srcId="{F6C8A8E1-EC79-4317-AC7A-D1AF4080B6F2}" destId="{C39EAABF-0099-4E0F-A75E-266A6F21C46A}" srcOrd="0" destOrd="0" presId="urn:microsoft.com/office/officeart/2005/8/layout/hierarchy4"/>
    <dgm:cxn modelId="{7CEF8532-0394-40F7-AF7B-A0163D8E40A3}" type="presParOf" srcId="{F6C8A8E1-EC79-4317-AC7A-D1AF4080B6F2}" destId="{4A35567E-C4FB-4691-AD13-0B9A3EAF73A9}" srcOrd="1" destOrd="0" presId="urn:microsoft.com/office/officeart/2005/8/layout/hierarchy4"/>
    <dgm:cxn modelId="{85270152-14BB-4872-9EFF-CFF5B9BAC697}" type="presParOf" srcId="{F6C8A8E1-EC79-4317-AC7A-D1AF4080B6F2}" destId="{C4B359AD-EFC9-4515-A21C-EC5BB85834EB}" srcOrd="2" destOrd="0" presId="urn:microsoft.com/office/officeart/2005/8/layout/hierarchy4"/>
    <dgm:cxn modelId="{A025260E-A7ED-4C28-8FB8-1C5828346C96}" type="presParOf" srcId="{C4B359AD-EFC9-4515-A21C-EC5BB85834EB}" destId="{576FE1AF-D5D0-41EA-9FDB-69A582563147}" srcOrd="0" destOrd="0" presId="urn:microsoft.com/office/officeart/2005/8/layout/hierarchy4"/>
    <dgm:cxn modelId="{BA38AA71-5022-4D88-8004-9C6E55FD2770}" type="presParOf" srcId="{576FE1AF-D5D0-41EA-9FDB-69A582563147}" destId="{778EB09E-0BC4-47C4-8CCC-A19C635270B0}" srcOrd="0" destOrd="0" presId="urn:microsoft.com/office/officeart/2005/8/layout/hierarchy4"/>
    <dgm:cxn modelId="{2AB81140-B349-496A-949B-4A218BD3A0B5}" type="presParOf" srcId="{576FE1AF-D5D0-41EA-9FDB-69A582563147}" destId="{CBEB273C-8250-482F-8AAC-CBFABC8A87A8}" srcOrd="1" destOrd="0" presId="urn:microsoft.com/office/officeart/2005/8/layout/hierarchy4"/>
    <dgm:cxn modelId="{59CBE761-AB5E-4E98-AC9A-120F5D405EEA}" type="presParOf" srcId="{C4B359AD-EFC9-4515-A21C-EC5BB85834EB}" destId="{39B5B74B-12BB-4BD3-B360-43EC65606BFC}" srcOrd="1" destOrd="0" presId="urn:microsoft.com/office/officeart/2005/8/layout/hierarchy4"/>
    <dgm:cxn modelId="{48257C88-104A-47E6-B6B9-E7FC530751D8}" type="presParOf" srcId="{C4B359AD-EFC9-4515-A21C-EC5BB85834EB}" destId="{DB89D749-FB17-4E9A-AAF9-F768400DE680}" srcOrd="2" destOrd="0" presId="urn:microsoft.com/office/officeart/2005/8/layout/hierarchy4"/>
    <dgm:cxn modelId="{329A8B4E-820C-44C3-9FBE-CBC0B96A0997}" type="presParOf" srcId="{DB89D749-FB17-4E9A-AAF9-F768400DE680}" destId="{61BB86FF-A692-4B9A-8933-C85F9FD63CB4}" srcOrd="0" destOrd="0" presId="urn:microsoft.com/office/officeart/2005/8/layout/hierarchy4"/>
    <dgm:cxn modelId="{051C2952-60B8-4BCC-B377-33B8E1E3D4C5}" type="presParOf" srcId="{DB89D749-FB17-4E9A-AAF9-F768400DE680}" destId="{55F4F550-7D14-4054-B7E4-6B06082AAAA5}" srcOrd="1" destOrd="0" presId="urn:microsoft.com/office/officeart/2005/8/layout/hierarchy4"/>
    <dgm:cxn modelId="{787E4106-EFED-4F9B-A4F5-2877C6612B55}" type="presParOf" srcId="{A7491950-1753-4829-BE1B-8A34E13E5120}" destId="{A9765641-A14A-456A-96E6-44D8BD849780}" srcOrd="3" destOrd="0" presId="urn:microsoft.com/office/officeart/2005/8/layout/hierarchy4"/>
    <dgm:cxn modelId="{0E9AF7F3-8152-4D9F-AB49-503F00B9223D}" type="presParOf" srcId="{A7491950-1753-4829-BE1B-8A34E13E5120}" destId="{AC61F2EA-2E4E-4B31-ADF9-ACD58142831D}" srcOrd="4" destOrd="0" presId="urn:microsoft.com/office/officeart/2005/8/layout/hierarchy4"/>
    <dgm:cxn modelId="{6605806F-EE00-4DEB-927C-027DF2752ABF}" type="presParOf" srcId="{AC61F2EA-2E4E-4B31-ADF9-ACD58142831D}" destId="{745A1AB2-61FB-4C25-B9D5-BDFFBB9221F6}" srcOrd="0" destOrd="0" presId="urn:microsoft.com/office/officeart/2005/8/layout/hierarchy4"/>
    <dgm:cxn modelId="{233982A6-4215-43F2-9591-00DC771E2485}" type="presParOf" srcId="{AC61F2EA-2E4E-4B31-ADF9-ACD58142831D}" destId="{AB9B968C-6183-4B74-88A6-9940460E1920}" srcOrd="1" destOrd="0" presId="urn:microsoft.com/office/officeart/2005/8/layout/hierarchy4"/>
    <dgm:cxn modelId="{5F5D5C92-DE73-4D5A-995F-A05E32D9CF8E}" type="presParOf" srcId="{AC61F2EA-2E4E-4B31-ADF9-ACD58142831D}" destId="{5D474382-3965-44AF-A639-3C7CFFCE1D51}" srcOrd="2" destOrd="0" presId="urn:microsoft.com/office/officeart/2005/8/layout/hierarchy4"/>
    <dgm:cxn modelId="{ED7056F7-780D-4248-B4CB-4C37ACFBA977}" type="presParOf" srcId="{5D474382-3965-44AF-A639-3C7CFFCE1D51}" destId="{84A85E9F-6467-4EE7-9F7C-063903C7F84F}" srcOrd="0" destOrd="0" presId="urn:microsoft.com/office/officeart/2005/8/layout/hierarchy4"/>
    <dgm:cxn modelId="{3258EAEE-DD77-43CE-8903-2352EF5AE2ED}" type="presParOf" srcId="{84A85E9F-6467-4EE7-9F7C-063903C7F84F}" destId="{75354E0D-F357-46FD-88EB-FB79F8959A3E}" srcOrd="0" destOrd="0" presId="urn:microsoft.com/office/officeart/2005/8/layout/hierarchy4"/>
    <dgm:cxn modelId="{025A1E36-CC86-4658-933A-7C58C1E4DCC5}" type="presParOf" srcId="{84A85E9F-6467-4EE7-9F7C-063903C7F84F}" destId="{6029CFC2-C0B6-4EEE-B4C2-349E26B1DD0E}" srcOrd="1" destOrd="0" presId="urn:microsoft.com/office/officeart/2005/8/layout/hierarchy4"/>
    <dgm:cxn modelId="{9834E07D-1CD2-47D0-B3F4-A12238215E47}" type="presParOf" srcId="{5D474382-3965-44AF-A639-3C7CFFCE1D51}" destId="{625906CB-451C-43F0-BA77-9A324A66E299}" srcOrd="1" destOrd="0" presId="urn:microsoft.com/office/officeart/2005/8/layout/hierarchy4"/>
    <dgm:cxn modelId="{47CEAAF9-786C-4316-A2A7-97E3C0394364}" type="presParOf" srcId="{5D474382-3965-44AF-A639-3C7CFFCE1D51}" destId="{6A9EE784-56E8-4B04-9685-F860B92620C6}" srcOrd="2" destOrd="0" presId="urn:microsoft.com/office/officeart/2005/8/layout/hierarchy4"/>
    <dgm:cxn modelId="{A8D0950B-0BC2-4E23-AC4D-114043F817E4}" type="presParOf" srcId="{6A9EE784-56E8-4B04-9685-F860B92620C6}" destId="{EFC8F9D0-A0A6-4E62-A83E-92730ADD2895}" srcOrd="0" destOrd="0" presId="urn:microsoft.com/office/officeart/2005/8/layout/hierarchy4"/>
    <dgm:cxn modelId="{565EC427-E8A7-490A-A5DE-C46DB8D8B00E}" type="presParOf" srcId="{6A9EE784-56E8-4B04-9685-F860B92620C6}" destId="{B29F703C-9655-44D7-8F0A-A20BA09393A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414B55-96A9-4164-9AF8-14E08A1BB3B9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3BC22ED-3905-4322-AB62-051AE37FC156}">
      <dgm:prSet phldrT="[Text]" custT="1"/>
      <dgm:spPr/>
      <dgm:t>
        <a:bodyPr/>
        <a:lstStyle/>
        <a:p>
          <a:r>
            <a:rPr lang="en-US" sz="1900" b="1" dirty="0" smtClean="0"/>
            <a:t>Baseline</a:t>
          </a:r>
          <a:endParaRPr lang="en-US" sz="1900" b="1" dirty="0"/>
        </a:p>
      </dgm:t>
    </dgm:pt>
    <dgm:pt modelId="{FB2C1A86-80A7-495A-99F3-AC3BEA3374A3}" type="parTrans" cxnId="{512E500A-97E9-4AF8-A4CB-5AC6E27690A8}">
      <dgm:prSet/>
      <dgm:spPr/>
      <dgm:t>
        <a:bodyPr/>
        <a:lstStyle/>
        <a:p>
          <a:endParaRPr lang="en-US"/>
        </a:p>
      </dgm:t>
    </dgm:pt>
    <dgm:pt modelId="{594F9645-3D05-4D9B-B40E-C070608BB457}" type="sibTrans" cxnId="{512E500A-97E9-4AF8-A4CB-5AC6E27690A8}">
      <dgm:prSet/>
      <dgm:spPr/>
      <dgm:t>
        <a:bodyPr/>
        <a:lstStyle/>
        <a:p>
          <a:endParaRPr lang="en-US"/>
        </a:p>
      </dgm:t>
    </dgm:pt>
    <dgm:pt modelId="{DA39DD01-8BDB-4283-895B-4FEE78B34136}">
      <dgm:prSet phldrT="[Text]" custT="1"/>
      <dgm:spPr/>
      <dgm:t>
        <a:bodyPr/>
        <a:lstStyle/>
        <a:p>
          <a:r>
            <a:rPr lang="en-US" sz="2000" i="1" dirty="0" smtClean="0"/>
            <a:t>How does STROBE perform in a typical, indoor, wireless scenario?</a:t>
          </a:r>
          <a:endParaRPr lang="en-US" sz="2000" dirty="0"/>
        </a:p>
      </dgm:t>
    </dgm:pt>
    <dgm:pt modelId="{7940D4C9-A4C7-4A46-A6BE-5CF689EFD112}" type="parTrans" cxnId="{40E92B55-D102-48E1-83C0-FB89313A2184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E778E367-253A-4BF2-AFBB-6F75A004E2BC}" type="sibTrans" cxnId="{40E92B55-D102-48E1-83C0-FB89313A2184}">
      <dgm:prSet/>
      <dgm:spPr/>
      <dgm:t>
        <a:bodyPr/>
        <a:lstStyle/>
        <a:p>
          <a:endParaRPr lang="en-US"/>
        </a:p>
      </dgm:t>
    </dgm:pt>
    <dgm:pt modelId="{713C48F3-A559-4CC6-BAFA-86CBE02FD70F}">
      <dgm:prSet phldrT="[Text]" custT="1"/>
      <dgm:spPr/>
      <dgm:t>
        <a:bodyPr/>
        <a:lstStyle/>
        <a:p>
          <a:r>
            <a:rPr lang="en-US" sz="1900" b="1" dirty="0" smtClean="0"/>
            <a:t>Relative Eavesdropper location</a:t>
          </a:r>
          <a:endParaRPr lang="en-US" sz="1900" dirty="0"/>
        </a:p>
      </dgm:t>
    </dgm:pt>
    <dgm:pt modelId="{93EE9D91-DA76-4376-ADC2-BD33779F3903}" type="parTrans" cxnId="{33DAE352-55CE-4D9C-900D-E5C85035C061}">
      <dgm:prSet/>
      <dgm:spPr/>
      <dgm:t>
        <a:bodyPr/>
        <a:lstStyle/>
        <a:p>
          <a:endParaRPr lang="en-US"/>
        </a:p>
      </dgm:t>
    </dgm:pt>
    <dgm:pt modelId="{46D6B5EA-7EAC-4B51-8851-654783E8960A}" type="sibTrans" cxnId="{33DAE352-55CE-4D9C-900D-E5C85035C061}">
      <dgm:prSet/>
      <dgm:spPr/>
      <dgm:t>
        <a:bodyPr/>
        <a:lstStyle/>
        <a:p>
          <a:endParaRPr lang="en-US"/>
        </a:p>
      </dgm:t>
    </dgm:pt>
    <dgm:pt modelId="{FA6B1522-0B82-4361-A02C-CC8D3B550B15}">
      <dgm:prSet phldrT="[Text]" custT="1"/>
      <dgm:spPr/>
      <dgm:t>
        <a:bodyPr/>
        <a:lstStyle/>
        <a:p>
          <a:r>
            <a:rPr lang="en-US" sz="2000" i="1" dirty="0" smtClean="0"/>
            <a:t>How does STROBE cope with varying eavesdropper proximity to IU?</a:t>
          </a:r>
          <a:endParaRPr lang="en-US" sz="2000" dirty="0"/>
        </a:p>
      </dgm:t>
    </dgm:pt>
    <dgm:pt modelId="{8FF9245F-C3D2-4B3F-A450-1AFEA526160E}" type="parTrans" cxnId="{64FE790E-61C4-4DB4-82D3-A52C194C77EC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C038478A-89B3-44E8-A12B-FBF20246918F}" type="sibTrans" cxnId="{64FE790E-61C4-4DB4-82D3-A52C194C77EC}">
      <dgm:prSet/>
      <dgm:spPr/>
      <dgm:t>
        <a:bodyPr/>
        <a:lstStyle/>
        <a:p>
          <a:endParaRPr lang="en-US"/>
        </a:p>
      </dgm:t>
    </dgm:pt>
    <dgm:pt modelId="{AD3AAC36-EA2F-4453-9600-7A7EE66308DE}">
      <dgm:prSet custT="1"/>
      <dgm:spPr/>
      <dgm:t>
        <a:bodyPr/>
        <a:lstStyle/>
        <a:p>
          <a:r>
            <a:rPr lang="en-US" sz="2000" i="1" dirty="0" smtClean="0"/>
            <a:t>How does STROBE handle eavesdroppers in-line with IU?</a:t>
          </a:r>
        </a:p>
      </dgm:t>
    </dgm:pt>
    <dgm:pt modelId="{310BA1F6-5C0C-426B-9C44-425D4051D80A}" type="parTrans" cxnId="{66D34F49-C4E4-4A7A-B3A3-281359AC4B09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6FD01ACC-E81C-4797-B55B-576D7C61A6CF}" type="sibTrans" cxnId="{66D34F49-C4E4-4A7A-B3A3-281359AC4B09}">
      <dgm:prSet/>
      <dgm:spPr/>
      <dgm:t>
        <a:bodyPr/>
        <a:lstStyle/>
        <a:p>
          <a:endParaRPr lang="en-US"/>
        </a:p>
      </dgm:t>
    </dgm:pt>
    <dgm:pt modelId="{B2C302F8-5586-4C59-881E-BF0B19B8370C}">
      <dgm:prSet custT="1"/>
      <dgm:spPr/>
      <dgm:t>
        <a:bodyPr/>
        <a:lstStyle/>
        <a:p>
          <a:r>
            <a:rPr lang="en-US" sz="1900" b="1" dirty="0" smtClean="0"/>
            <a:t>Verifying necessity of multi-path (outdoor) </a:t>
          </a:r>
          <a:endParaRPr lang="en-US" sz="1900" i="1" dirty="0" smtClean="0"/>
        </a:p>
      </dgm:t>
    </dgm:pt>
    <dgm:pt modelId="{82369841-D661-48B2-B9FB-7100BD1AF495}" type="parTrans" cxnId="{ABF3CDEA-93BC-4BE0-B76C-FD20C9EB177F}">
      <dgm:prSet/>
      <dgm:spPr/>
      <dgm:t>
        <a:bodyPr/>
        <a:lstStyle/>
        <a:p>
          <a:endParaRPr lang="en-US"/>
        </a:p>
      </dgm:t>
    </dgm:pt>
    <dgm:pt modelId="{5126B56D-BFB1-43FF-A2E0-4E25D986372C}" type="sibTrans" cxnId="{ABF3CDEA-93BC-4BE0-B76C-FD20C9EB177F}">
      <dgm:prSet/>
      <dgm:spPr/>
      <dgm:t>
        <a:bodyPr/>
        <a:lstStyle/>
        <a:p>
          <a:endParaRPr lang="en-US"/>
        </a:p>
      </dgm:t>
    </dgm:pt>
    <dgm:pt modelId="{F4F65675-3032-4A19-858E-166AE15C9F79}">
      <dgm:prSet custT="1"/>
      <dgm:spPr/>
      <dgm:t>
        <a:bodyPr/>
        <a:lstStyle/>
        <a:p>
          <a:r>
            <a:rPr lang="en-US" sz="2000" i="1" dirty="0" smtClean="0"/>
            <a:t>How dependent is STROBE on multi-path scattering characteristic of indoor WLAN environments?</a:t>
          </a:r>
        </a:p>
      </dgm:t>
    </dgm:pt>
    <dgm:pt modelId="{A86ED11D-B19E-4059-9AC2-24392A427607}" type="parTrans" cxnId="{94DBAF8D-72C3-4A94-9CF4-D4D9D344499D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AE0F07C1-7BA7-43B6-A1D2-C41ABAE91CA5}" type="sibTrans" cxnId="{94DBAF8D-72C3-4A94-9CF4-D4D9D344499D}">
      <dgm:prSet/>
      <dgm:spPr/>
      <dgm:t>
        <a:bodyPr/>
        <a:lstStyle/>
        <a:p>
          <a:endParaRPr lang="en-US"/>
        </a:p>
      </dgm:t>
    </dgm:pt>
    <dgm:pt modelId="{01F09617-9D8E-441B-BA0F-EA4095A42745}">
      <dgm:prSet custT="1"/>
      <dgm:spPr/>
      <dgm:t>
        <a:bodyPr/>
        <a:lstStyle/>
        <a:p>
          <a:r>
            <a:rPr lang="en-US" sz="1900" b="1" i="1" dirty="0" smtClean="0"/>
            <a:t>Nomadic Eavesdropper</a:t>
          </a:r>
        </a:p>
      </dgm:t>
    </dgm:pt>
    <dgm:pt modelId="{8EBB9840-D510-4B6C-AF6B-9B6E59710B1C}" type="parTrans" cxnId="{D9599F83-97CA-44A8-A15C-37E249953A4A}">
      <dgm:prSet/>
      <dgm:spPr/>
      <dgm:t>
        <a:bodyPr/>
        <a:lstStyle/>
        <a:p>
          <a:endParaRPr lang="en-US"/>
        </a:p>
      </dgm:t>
    </dgm:pt>
    <dgm:pt modelId="{79060FCB-E267-46BD-A746-6E86343E5AA8}" type="sibTrans" cxnId="{D9599F83-97CA-44A8-A15C-37E249953A4A}">
      <dgm:prSet/>
      <dgm:spPr/>
      <dgm:t>
        <a:bodyPr/>
        <a:lstStyle/>
        <a:p>
          <a:endParaRPr lang="en-US"/>
        </a:p>
      </dgm:t>
    </dgm:pt>
    <dgm:pt modelId="{D06DAB86-FA27-448B-BB85-9836FE4B0146}">
      <dgm:prSet custT="1"/>
      <dgm:spPr/>
      <dgm:t>
        <a:bodyPr/>
        <a:lstStyle/>
        <a:p>
          <a:r>
            <a:rPr lang="en-US" sz="2000" i="1" smtClean="0"/>
            <a:t>Is it possible for an eavesdropper to exhaustively traverse an environment to find a location where STROBE’s performance diminishes?</a:t>
          </a:r>
          <a:endParaRPr lang="en-US" sz="2000" i="1" dirty="0" smtClean="0"/>
        </a:p>
      </dgm:t>
    </dgm:pt>
    <dgm:pt modelId="{4D51B0DB-2D6E-4037-9FC0-44B443C276A1}" type="parTrans" cxnId="{FA013CF4-CBD9-42BC-B189-4331BE59BFAF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F30EF9C6-E634-4295-95F9-9B178DF1B931}" type="sibTrans" cxnId="{FA013CF4-CBD9-42BC-B189-4331BE59BFAF}">
      <dgm:prSet/>
      <dgm:spPr/>
      <dgm:t>
        <a:bodyPr/>
        <a:lstStyle/>
        <a:p>
          <a:endParaRPr lang="en-US"/>
        </a:p>
      </dgm:t>
    </dgm:pt>
    <dgm:pt modelId="{35FEB7CE-820D-41D2-A248-8885ADF1464B}" type="pres">
      <dgm:prSet presAssocID="{F6414B55-96A9-4164-9AF8-14E08A1BB3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BF3576-CF4F-4094-A42E-61381F02F35F}" type="pres">
      <dgm:prSet presAssocID="{63BC22ED-3905-4322-AB62-051AE37FC156}" presName="hierRoot1" presStyleCnt="0">
        <dgm:presLayoutVars>
          <dgm:hierBranch val="init"/>
        </dgm:presLayoutVars>
      </dgm:prSet>
      <dgm:spPr/>
    </dgm:pt>
    <dgm:pt modelId="{1C18A5C0-5DAA-45F3-ABAD-40C5F0C33C6B}" type="pres">
      <dgm:prSet presAssocID="{63BC22ED-3905-4322-AB62-051AE37FC156}" presName="rootComposite1" presStyleCnt="0"/>
      <dgm:spPr/>
    </dgm:pt>
    <dgm:pt modelId="{ACB730B8-C8D1-4209-9F36-946710151155}" type="pres">
      <dgm:prSet presAssocID="{63BC22ED-3905-4322-AB62-051AE37FC156}" presName="rootText1" presStyleLbl="node0" presStyleIdx="0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9768C2-8D34-4D39-A9E0-19A19D441E31}" type="pres">
      <dgm:prSet presAssocID="{63BC22ED-3905-4322-AB62-051AE37FC15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7691499-A267-4B15-A1FA-D900591C0DCC}" type="pres">
      <dgm:prSet presAssocID="{63BC22ED-3905-4322-AB62-051AE37FC156}" presName="hierChild2" presStyleCnt="0"/>
      <dgm:spPr/>
    </dgm:pt>
    <dgm:pt modelId="{3D4AF292-F067-447F-8EE2-56E2B91F7122}" type="pres">
      <dgm:prSet presAssocID="{7940D4C9-A4C7-4A46-A6BE-5CF689EFD112}" presName="Name64" presStyleLbl="parChTrans1D2" presStyleIdx="0" presStyleCnt="5"/>
      <dgm:spPr/>
      <dgm:t>
        <a:bodyPr/>
        <a:lstStyle/>
        <a:p>
          <a:endParaRPr lang="en-US"/>
        </a:p>
      </dgm:t>
    </dgm:pt>
    <dgm:pt modelId="{E0A39D1F-004E-416C-A612-24BB30AF1BD6}" type="pres">
      <dgm:prSet presAssocID="{DA39DD01-8BDB-4283-895B-4FEE78B34136}" presName="hierRoot2" presStyleCnt="0">
        <dgm:presLayoutVars>
          <dgm:hierBranch val="init"/>
        </dgm:presLayoutVars>
      </dgm:prSet>
      <dgm:spPr/>
    </dgm:pt>
    <dgm:pt modelId="{E1D411D0-4289-43CC-B21D-30F3F048560D}" type="pres">
      <dgm:prSet presAssocID="{DA39DD01-8BDB-4283-895B-4FEE78B34136}" presName="rootComposite" presStyleCnt="0"/>
      <dgm:spPr/>
    </dgm:pt>
    <dgm:pt modelId="{C03E0D8F-A78D-4608-A789-12FBFA21D439}" type="pres">
      <dgm:prSet presAssocID="{DA39DD01-8BDB-4283-895B-4FEE78B34136}" presName="rootText" presStyleLbl="node2" presStyleIdx="0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88DAA-F512-40D4-A7F8-AFEA1CC61814}" type="pres">
      <dgm:prSet presAssocID="{DA39DD01-8BDB-4283-895B-4FEE78B34136}" presName="rootConnector" presStyleLbl="node2" presStyleIdx="0" presStyleCnt="5"/>
      <dgm:spPr/>
      <dgm:t>
        <a:bodyPr/>
        <a:lstStyle/>
        <a:p>
          <a:endParaRPr lang="en-US"/>
        </a:p>
      </dgm:t>
    </dgm:pt>
    <dgm:pt modelId="{7C20DEE3-C6E1-4961-BA03-A6745CBAD258}" type="pres">
      <dgm:prSet presAssocID="{DA39DD01-8BDB-4283-895B-4FEE78B34136}" presName="hierChild4" presStyleCnt="0"/>
      <dgm:spPr/>
    </dgm:pt>
    <dgm:pt modelId="{4861B0FA-76BA-4D8A-973A-58B9626AE929}" type="pres">
      <dgm:prSet presAssocID="{DA39DD01-8BDB-4283-895B-4FEE78B34136}" presName="hierChild5" presStyleCnt="0"/>
      <dgm:spPr/>
    </dgm:pt>
    <dgm:pt modelId="{49BBD497-468D-45E9-819A-0A3DD43D0943}" type="pres">
      <dgm:prSet presAssocID="{63BC22ED-3905-4322-AB62-051AE37FC156}" presName="hierChild3" presStyleCnt="0"/>
      <dgm:spPr/>
    </dgm:pt>
    <dgm:pt modelId="{193969DA-8FB0-477F-9DD5-309CE1CEDF66}" type="pres">
      <dgm:prSet presAssocID="{713C48F3-A559-4CC6-BAFA-86CBE02FD70F}" presName="hierRoot1" presStyleCnt="0">
        <dgm:presLayoutVars>
          <dgm:hierBranch val="init"/>
        </dgm:presLayoutVars>
      </dgm:prSet>
      <dgm:spPr/>
    </dgm:pt>
    <dgm:pt modelId="{02622E9B-65F7-4DA3-8579-3EBF96FB2B4F}" type="pres">
      <dgm:prSet presAssocID="{713C48F3-A559-4CC6-BAFA-86CBE02FD70F}" presName="rootComposite1" presStyleCnt="0"/>
      <dgm:spPr/>
    </dgm:pt>
    <dgm:pt modelId="{BECD32E7-8180-4628-BA3F-EF815898E34F}" type="pres">
      <dgm:prSet presAssocID="{713C48F3-A559-4CC6-BAFA-86CBE02FD70F}" presName="rootText1" presStyleLbl="node0" presStyleIdx="1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55D525-F58A-4EA9-BBCC-67B733BD9C5A}" type="pres">
      <dgm:prSet presAssocID="{713C48F3-A559-4CC6-BAFA-86CBE02FD70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AB1420A-0FB5-428A-9B22-DCE5EB8E8F3B}" type="pres">
      <dgm:prSet presAssocID="{713C48F3-A559-4CC6-BAFA-86CBE02FD70F}" presName="hierChild2" presStyleCnt="0"/>
      <dgm:spPr/>
    </dgm:pt>
    <dgm:pt modelId="{811547A1-90E6-49B7-A55E-4B00FCEB61F9}" type="pres">
      <dgm:prSet presAssocID="{8FF9245F-C3D2-4B3F-A450-1AFEA526160E}" presName="Name64" presStyleLbl="parChTrans1D2" presStyleIdx="1" presStyleCnt="5"/>
      <dgm:spPr/>
      <dgm:t>
        <a:bodyPr/>
        <a:lstStyle/>
        <a:p>
          <a:endParaRPr lang="en-US"/>
        </a:p>
      </dgm:t>
    </dgm:pt>
    <dgm:pt modelId="{29BCFBDB-8E9D-4BA6-8E27-2E75A917E401}" type="pres">
      <dgm:prSet presAssocID="{FA6B1522-0B82-4361-A02C-CC8D3B550B15}" presName="hierRoot2" presStyleCnt="0">
        <dgm:presLayoutVars>
          <dgm:hierBranch val="init"/>
        </dgm:presLayoutVars>
      </dgm:prSet>
      <dgm:spPr/>
    </dgm:pt>
    <dgm:pt modelId="{8E631DB5-094E-4292-8B2B-CE26D57B3F4C}" type="pres">
      <dgm:prSet presAssocID="{FA6B1522-0B82-4361-A02C-CC8D3B550B15}" presName="rootComposite" presStyleCnt="0"/>
      <dgm:spPr/>
    </dgm:pt>
    <dgm:pt modelId="{75536EC6-422C-4FB5-B0BE-B1BF58064FF8}" type="pres">
      <dgm:prSet presAssocID="{FA6B1522-0B82-4361-A02C-CC8D3B550B15}" presName="rootText" presStyleLbl="node2" presStyleIdx="1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B94504-818C-47E5-9F84-B5F4F3176D3A}" type="pres">
      <dgm:prSet presAssocID="{FA6B1522-0B82-4361-A02C-CC8D3B550B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912C8B31-C0A4-4677-8303-729845373937}" type="pres">
      <dgm:prSet presAssocID="{FA6B1522-0B82-4361-A02C-CC8D3B550B15}" presName="hierChild4" presStyleCnt="0"/>
      <dgm:spPr/>
    </dgm:pt>
    <dgm:pt modelId="{D7864047-1144-41E2-B4C5-41BF70130BB5}" type="pres">
      <dgm:prSet presAssocID="{FA6B1522-0B82-4361-A02C-CC8D3B550B15}" presName="hierChild5" presStyleCnt="0"/>
      <dgm:spPr/>
    </dgm:pt>
    <dgm:pt modelId="{38D0C874-7FDE-4576-9DA1-8EAB917440BE}" type="pres">
      <dgm:prSet presAssocID="{310BA1F6-5C0C-426B-9C44-425D4051D80A}" presName="Name64" presStyleLbl="parChTrans1D2" presStyleIdx="2" presStyleCnt="5"/>
      <dgm:spPr/>
      <dgm:t>
        <a:bodyPr/>
        <a:lstStyle/>
        <a:p>
          <a:endParaRPr lang="en-US"/>
        </a:p>
      </dgm:t>
    </dgm:pt>
    <dgm:pt modelId="{8EE8861C-9B0F-4C15-8954-3C33507D2AC1}" type="pres">
      <dgm:prSet presAssocID="{AD3AAC36-EA2F-4453-9600-7A7EE66308DE}" presName="hierRoot2" presStyleCnt="0">
        <dgm:presLayoutVars>
          <dgm:hierBranch val="init"/>
        </dgm:presLayoutVars>
      </dgm:prSet>
      <dgm:spPr/>
    </dgm:pt>
    <dgm:pt modelId="{6AD3042D-C5A6-4BEC-A522-BDC1332AB9C4}" type="pres">
      <dgm:prSet presAssocID="{AD3AAC36-EA2F-4453-9600-7A7EE66308DE}" presName="rootComposite" presStyleCnt="0"/>
      <dgm:spPr/>
    </dgm:pt>
    <dgm:pt modelId="{03F94542-94AF-4D0C-898A-226635CC743B}" type="pres">
      <dgm:prSet presAssocID="{AD3AAC36-EA2F-4453-9600-7A7EE66308DE}" presName="rootText" presStyleLbl="node2" presStyleIdx="2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158814-E786-4D3B-A835-B34C11245A02}" type="pres">
      <dgm:prSet presAssocID="{AD3AAC36-EA2F-4453-9600-7A7EE66308DE}" presName="rootConnector" presStyleLbl="node2" presStyleIdx="2" presStyleCnt="5"/>
      <dgm:spPr/>
      <dgm:t>
        <a:bodyPr/>
        <a:lstStyle/>
        <a:p>
          <a:endParaRPr lang="en-US"/>
        </a:p>
      </dgm:t>
    </dgm:pt>
    <dgm:pt modelId="{6DB1B2DA-3B42-482B-BE02-76B272ED3E91}" type="pres">
      <dgm:prSet presAssocID="{AD3AAC36-EA2F-4453-9600-7A7EE66308DE}" presName="hierChild4" presStyleCnt="0"/>
      <dgm:spPr/>
    </dgm:pt>
    <dgm:pt modelId="{A420143E-1B9D-453E-B811-0FC601E57894}" type="pres">
      <dgm:prSet presAssocID="{AD3AAC36-EA2F-4453-9600-7A7EE66308DE}" presName="hierChild5" presStyleCnt="0"/>
      <dgm:spPr/>
    </dgm:pt>
    <dgm:pt modelId="{E82180FB-626C-4A8E-93B6-C9331BB6005B}" type="pres">
      <dgm:prSet presAssocID="{713C48F3-A559-4CC6-BAFA-86CBE02FD70F}" presName="hierChild3" presStyleCnt="0"/>
      <dgm:spPr/>
    </dgm:pt>
    <dgm:pt modelId="{9D7E9A0C-B975-49B4-B94A-2CA996B0A873}" type="pres">
      <dgm:prSet presAssocID="{B2C302F8-5586-4C59-881E-BF0B19B8370C}" presName="hierRoot1" presStyleCnt="0">
        <dgm:presLayoutVars>
          <dgm:hierBranch val="init"/>
        </dgm:presLayoutVars>
      </dgm:prSet>
      <dgm:spPr/>
    </dgm:pt>
    <dgm:pt modelId="{7DEA7924-5C0B-495F-B11C-DA2218448B2E}" type="pres">
      <dgm:prSet presAssocID="{B2C302F8-5586-4C59-881E-BF0B19B8370C}" presName="rootComposite1" presStyleCnt="0"/>
      <dgm:spPr/>
    </dgm:pt>
    <dgm:pt modelId="{F883F260-E9DA-4855-BA6D-AE0F84B71C1C}" type="pres">
      <dgm:prSet presAssocID="{B2C302F8-5586-4C59-881E-BF0B19B8370C}" presName="rootText1" presStyleLbl="node0" presStyleIdx="2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0ECBC8-9AA0-431B-819A-BDD48FF97765}" type="pres">
      <dgm:prSet presAssocID="{B2C302F8-5586-4C59-881E-BF0B19B8370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9E23ECC-532F-4CC2-924A-113CC33201D7}" type="pres">
      <dgm:prSet presAssocID="{B2C302F8-5586-4C59-881E-BF0B19B8370C}" presName="hierChild2" presStyleCnt="0"/>
      <dgm:spPr/>
    </dgm:pt>
    <dgm:pt modelId="{583B46F7-367B-40D2-B407-1AF3CB6C8019}" type="pres">
      <dgm:prSet presAssocID="{A86ED11D-B19E-4059-9AC2-24392A427607}" presName="Name64" presStyleLbl="parChTrans1D2" presStyleIdx="3" presStyleCnt="5"/>
      <dgm:spPr/>
      <dgm:t>
        <a:bodyPr/>
        <a:lstStyle/>
        <a:p>
          <a:endParaRPr lang="en-US"/>
        </a:p>
      </dgm:t>
    </dgm:pt>
    <dgm:pt modelId="{8C591FEF-4D45-466E-BCF1-BF74F78CE981}" type="pres">
      <dgm:prSet presAssocID="{F4F65675-3032-4A19-858E-166AE15C9F79}" presName="hierRoot2" presStyleCnt="0">
        <dgm:presLayoutVars>
          <dgm:hierBranch val="init"/>
        </dgm:presLayoutVars>
      </dgm:prSet>
      <dgm:spPr/>
    </dgm:pt>
    <dgm:pt modelId="{8354107C-7869-4195-8943-428262E409D8}" type="pres">
      <dgm:prSet presAssocID="{F4F65675-3032-4A19-858E-166AE15C9F79}" presName="rootComposite" presStyleCnt="0"/>
      <dgm:spPr/>
    </dgm:pt>
    <dgm:pt modelId="{C57FA2C9-90C7-4C19-B719-5D46C1079CBA}" type="pres">
      <dgm:prSet presAssocID="{F4F65675-3032-4A19-858E-166AE15C9F79}" presName="rootText" presStyleLbl="node2" presStyleIdx="3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B666F4-1482-4778-A638-DF890CC11D6D}" type="pres">
      <dgm:prSet presAssocID="{F4F65675-3032-4A19-858E-166AE15C9F79}" presName="rootConnector" presStyleLbl="node2" presStyleIdx="3" presStyleCnt="5"/>
      <dgm:spPr/>
      <dgm:t>
        <a:bodyPr/>
        <a:lstStyle/>
        <a:p>
          <a:endParaRPr lang="en-US"/>
        </a:p>
      </dgm:t>
    </dgm:pt>
    <dgm:pt modelId="{778A8003-CAC6-4893-9150-9C899E8B6B27}" type="pres">
      <dgm:prSet presAssocID="{F4F65675-3032-4A19-858E-166AE15C9F79}" presName="hierChild4" presStyleCnt="0"/>
      <dgm:spPr/>
    </dgm:pt>
    <dgm:pt modelId="{61B05779-7963-41A0-A019-A1D3BE5C732A}" type="pres">
      <dgm:prSet presAssocID="{F4F65675-3032-4A19-858E-166AE15C9F79}" presName="hierChild5" presStyleCnt="0"/>
      <dgm:spPr/>
    </dgm:pt>
    <dgm:pt modelId="{2C75E09D-9896-4951-BA07-63264F73C071}" type="pres">
      <dgm:prSet presAssocID="{B2C302F8-5586-4C59-881E-BF0B19B8370C}" presName="hierChild3" presStyleCnt="0"/>
      <dgm:spPr/>
    </dgm:pt>
    <dgm:pt modelId="{A00048EE-2DFE-45D5-BB17-202470961435}" type="pres">
      <dgm:prSet presAssocID="{01F09617-9D8E-441B-BA0F-EA4095A42745}" presName="hierRoot1" presStyleCnt="0">
        <dgm:presLayoutVars>
          <dgm:hierBranch val="init"/>
        </dgm:presLayoutVars>
      </dgm:prSet>
      <dgm:spPr/>
    </dgm:pt>
    <dgm:pt modelId="{C34F3994-00A1-4ACE-8438-E684BBED6A03}" type="pres">
      <dgm:prSet presAssocID="{01F09617-9D8E-441B-BA0F-EA4095A42745}" presName="rootComposite1" presStyleCnt="0"/>
      <dgm:spPr/>
    </dgm:pt>
    <dgm:pt modelId="{FE7FF7EC-5AAA-4C95-9F09-C37740F7919A}" type="pres">
      <dgm:prSet presAssocID="{01F09617-9D8E-441B-BA0F-EA4095A42745}" presName="rootText1" presStyleLbl="node0" presStyleIdx="3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B196D3-D64C-4AC0-A148-01B8524B8D67}" type="pres">
      <dgm:prSet presAssocID="{01F09617-9D8E-441B-BA0F-EA4095A4274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BD70769-BBAF-4D5E-AACD-6A5B96D6A4CB}" type="pres">
      <dgm:prSet presAssocID="{01F09617-9D8E-441B-BA0F-EA4095A42745}" presName="hierChild2" presStyleCnt="0"/>
      <dgm:spPr/>
    </dgm:pt>
    <dgm:pt modelId="{F7645BB7-9272-4E55-801F-F2845F897BE8}" type="pres">
      <dgm:prSet presAssocID="{4D51B0DB-2D6E-4037-9FC0-44B443C276A1}" presName="Name64" presStyleLbl="parChTrans1D2" presStyleIdx="4" presStyleCnt="5"/>
      <dgm:spPr/>
      <dgm:t>
        <a:bodyPr/>
        <a:lstStyle/>
        <a:p>
          <a:endParaRPr lang="en-US"/>
        </a:p>
      </dgm:t>
    </dgm:pt>
    <dgm:pt modelId="{7C1DA48D-12BA-4EEC-AB93-29A2A313BF5C}" type="pres">
      <dgm:prSet presAssocID="{D06DAB86-FA27-448B-BB85-9836FE4B0146}" presName="hierRoot2" presStyleCnt="0">
        <dgm:presLayoutVars>
          <dgm:hierBranch val="init"/>
        </dgm:presLayoutVars>
      </dgm:prSet>
      <dgm:spPr/>
    </dgm:pt>
    <dgm:pt modelId="{FEABC827-F812-4112-9A80-48A965F6B984}" type="pres">
      <dgm:prSet presAssocID="{D06DAB86-FA27-448B-BB85-9836FE4B0146}" presName="rootComposite" presStyleCnt="0"/>
      <dgm:spPr/>
    </dgm:pt>
    <dgm:pt modelId="{99271B64-C999-42A2-8806-81EE90C3883B}" type="pres">
      <dgm:prSet presAssocID="{D06DAB86-FA27-448B-BB85-9836FE4B0146}" presName="rootText" presStyleLbl="node2" presStyleIdx="4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A17370-8CF0-4C9A-BE39-7F8D912FDC7D}" type="pres">
      <dgm:prSet presAssocID="{D06DAB86-FA27-448B-BB85-9836FE4B0146}" presName="rootConnector" presStyleLbl="node2" presStyleIdx="4" presStyleCnt="5"/>
      <dgm:spPr/>
      <dgm:t>
        <a:bodyPr/>
        <a:lstStyle/>
        <a:p>
          <a:endParaRPr lang="en-US"/>
        </a:p>
      </dgm:t>
    </dgm:pt>
    <dgm:pt modelId="{E160807C-0F0D-4550-8E92-32313D77CB2F}" type="pres">
      <dgm:prSet presAssocID="{D06DAB86-FA27-448B-BB85-9836FE4B0146}" presName="hierChild4" presStyleCnt="0"/>
      <dgm:spPr/>
    </dgm:pt>
    <dgm:pt modelId="{B35B8574-8750-446B-A613-C65E5F00B6F4}" type="pres">
      <dgm:prSet presAssocID="{D06DAB86-FA27-448B-BB85-9836FE4B0146}" presName="hierChild5" presStyleCnt="0"/>
      <dgm:spPr/>
    </dgm:pt>
    <dgm:pt modelId="{261B0DFE-8F3E-4EA4-A4F6-D6C31748F72E}" type="pres">
      <dgm:prSet presAssocID="{01F09617-9D8E-441B-BA0F-EA4095A42745}" presName="hierChild3" presStyleCnt="0"/>
      <dgm:spPr/>
    </dgm:pt>
  </dgm:ptLst>
  <dgm:cxnLst>
    <dgm:cxn modelId="{0A12CB82-4984-4911-92F8-D8A07A9276AB}" type="presOf" srcId="{AD3AAC36-EA2F-4453-9600-7A7EE66308DE}" destId="{9F158814-E786-4D3B-A835-B34C11245A02}" srcOrd="1" destOrd="0" presId="urn:microsoft.com/office/officeart/2009/3/layout/HorizontalOrganizationChart"/>
    <dgm:cxn modelId="{40E92B55-D102-48E1-83C0-FB89313A2184}" srcId="{63BC22ED-3905-4322-AB62-051AE37FC156}" destId="{DA39DD01-8BDB-4283-895B-4FEE78B34136}" srcOrd="0" destOrd="0" parTransId="{7940D4C9-A4C7-4A46-A6BE-5CF689EFD112}" sibTransId="{E778E367-253A-4BF2-AFBB-6F75A004E2BC}"/>
    <dgm:cxn modelId="{2BF21947-56B2-406F-A2AE-5FA34E149D49}" type="presOf" srcId="{713C48F3-A559-4CC6-BAFA-86CBE02FD70F}" destId="{F455D525-F58A-4EA9-BBCC-67B733BD9C5A}" srcOrd="1" destOrd="0" presId="urn:microsoft.com/office/officeart/2009/3/layout/HorizontalOrganizationChart"/>
    <dgm:cxn modelId="{64FE790E-61C4-4DB4-82D3-A52C194C77EC}" srcId="{713C48F3-A559-4CC6-BAFA-86CBE02FD70F}" destId="{FA6B1522-0B82-4361-A02C-CC8D3B550B15}" srcOrd="0" destOrd="0" parTransId="{8FF9245F-C3D2-4B3F-A450-1AFEA526160E}" sibTransId="{C038478A-89B3-44E8-A12B-FBF20246918F}"/>
    <dgm:cxn modelId="{94DBAF8D-72C3-4A94-9CF4-D4D9D344499D}" srcId="{B2C302F8-5586-4C59-881E-BF0B19B8370C}" destId="{F4F65675-3032-4A19-858E-166AE15C9F79}" srcOrd="0" destOrd="0" parTransId="{A86ED11D-B19E-4059-9AC2-24392A427607}" sibTransId="{AE0F07C1-7BA7-43B6-A1D2-C41ABAE91CA5}"/>
    <dgm:cxn modelId="{D7613CBC-0D82-4FEA-9B43-B394A9E281D3}" type="presOf" srcId="{63BC22ED-3905-4322-AB62-051AE37FC156}" destId="{8C9768C2-8D34-4D39-A9E0-19A19D441E31}" srcOrd="1" destOrd="0" presId="urn:microsoft.com/office/officeart/2009/3/layout/HorizontalOrganizationChart"/>
    <dgm:cxn modelId="{ABF3CDEA-93BC-4BE0-B76C-FD20C9EB177F}" srcId="{F6414B55-96A9-4164-9AF8-14E08A1BB3B9}" destId="{B2C302F8-5586-4C59-881E-BF0B19B8370C}" srcOrd="2" destOrd="0" parTransId="{82369841-D661-48B2-B9FB-7100BD1AF495}" sibTransId="{5126B56D-BFB1-43FF-A2E0-4E25D986372C}"/>
    <dgm:cxn modelId="{000F19B0-D696-4782-8526-4E9EFE8716E1}" type="presOf" srcId="{713C48F3-A559-4CC6-BAFA-86CBE02FD70F}" destId="{BECD32E7-8180-4628-BA3F-EF815898E34F}" srcOrd="0" destOrd="0" presId="urn:microsoft.com/office/officeart/2009/3/layout/HorizontalOrganizationChart"/>
    <dgm:cxn modelId="{F0874F92-F777-4EF7-A7A7-3D0524844E80}" type="presOf" srcId="{310BA1F6-5C0C-426B-9C44-425D4051D80A}" destId="{38D0C874-7FDE-4576-9DA1-8EAB917440BE}" srcOrd="0" destOrd="0" presId="urn:microsoft.com/office/officeart/2009/3/layout/HorizontalOrganizationChart"/>
    <dgm:cxn modelId="{E937E266-41DA-4BFF-97AB-75A9EF581358}" type="presOf" srcId="{7940D4C9-A4C7-4A46-A6BE-5CF689EFD112}" destId="{3D4AF292-F067-447F-8EE2-56E2B91F7122}" srcOrd="0" destOrd="0" presId="urn:microsoft.com/office/officeart/2009/3/layout/HorizontalOrganizationChart"/>
    <dgm:cxn modelId="{C5194493-9172-4EB9-B0C4-2D84BDE74D2F}" type="presOf" srcId="{01F09617-9D8E-441B-BA0F-EA4095A42745}" destId="{94B196D3-D64C-4AC0-A148-01B8524B8D67}" srcOrd="1" destOrd="0" presId="urn:microsoft.com/office/officeart/2009/3/layout/HorizontalOrganizationChart"/>
    <dgm:cxn modelId="{382E6270-BCDF-4FD4-ACEF-100029A1E392}" type="presOf" srcId="{B2C302F8-5586-4C59-881E-BF0B19B8370C}" destId="{540ECBC8-9AA0-431B-819A-BDD48FF97765}" srcOrd="1" destOrd="0" presId="urn:microsoft.com/office/officeart/2009/3/layout/HorizontalOrganizationChart"/>
    <dgm:cxn modelId="{A08F6FFE-5968-44B4-9992-754B8BAB94F1}" type="presOf" srcId="{01F09617-9D8E-441B-BA0F-EA4095A42745}" destId="{FE7FF7EC-5AAA-4C95-9F09-C37740F7919A}" srcOrd="0" destOrd="0" presId="urn:microsoft.com/office/officeart/2009/3/layout/HorizontalOrganizationChart"/>
    <dgm:cxn modelId="{E399101C-4E32-4566-BEAA-94B8302F851F}" type="presOf" srcId="{D06DAB86-FA27-448B-BB85-9836FE4B0146}" destId="{99271B64-C999-42A2-8806-81EE90C3883B}" srcOrd="0" destOrd="0" presId="urn:microsoft.com/office/officeart/2009/3/layout/HorizontalOrganizationChart"/>
    <dgm:cxn modelId="{53BCFF73-76CC-411C-9F46-471357349661}" type="presOf" srcId="{DA39DD01-8BDB-4283-895B-4FEE78B34136}" destId="{C03E0D8F-A78D-4608-A789-12FBFA21D439}" srcOrd="0" destOrd="0" presId="urn:microsoft.com/office/officeart/2009/3/layout/HorizontalOrganizationChart"/>
    <dgm:cxn modelId="{28AA67E5-5FDA-40EB-A582-57806D12F92A}" type="presOf" srcId="{63BC22ED-3905-4322-AB62-051AE37FC156}" destId="{ACB730B8-C8D1-4209-9F36-946710151155}" srcOrd="0" destOrd="0" presId="urn:microsoft.com/office/officeart/2009/3/layout/HorizontalOrganizationChart"/>
    <dgm:cxn modelId="{25C6B2C2-F998-450C-8199-C4FA4BBAE5E7}" type="presOf" srcId="{4D51B0DB-2D6E-4037-9FC0-44B443C276A1}" destId="{F7645BB7-9272-4E55-801F-F2845F897BE8}" srcOrd="0" destOrd="0" presId="urn:microsoft.com/office/officeart/2009/3/layout/HorizontalOrganizationChart"/>
    <dgm:cxn modelId="{6536CC86-E142-4467-8194-2C4C228A06A8}" type="presOf" srcId="{B2C302F8-5586-4C59-881E-BF0B19B8370C}" destId="{F883F260-E9DA-4855-BA6D-AE0F84B71C1C}" srcOrd="0" destOrd="0" presId="urn:microsoft.com/office/officeart/2009/3/layout/HorizontalOrganizationChart"/>
    <dgm:cxn modelId="{554D2D0F-3112-46E2-A9B4-447198972198}" type="presOf" srcId="{F4F65675-3032-4A19-858E-166AE15C9F79}" destId="{B1B666F4-1482-4778-A638-DF890CC11D6D}" srcOrd="1" destOrd="0" presId="urn:microsoft.com/office/officeart/2009/3/layout/HorizontalOrganizationChart"/>
    <dgm:cxn modelId="{7CCD7A9B-EE58-4B5F-BDAA-2F8F418E672A}" type="presOf" srcId="{D06DAB86-FA27-448B-BB85-9836FE4B0146}" destId="{E6A17370-8CF0-4C9A-BE39-7F8D912FDC7D}" srcOrd="1" destOrd="0" presId="urn:microsoft.com/office/officeart/2009/3/layout/HorizontalOrganizationChart"/>
    <dgm:cxn modelId="{234A8908-4AF6-4868-8205-FC509EAEEE8E}" type="presOf" srcId="{F6414B55-96A9-4164-9AF8-14E08A1BB3B9}" destId="{35FEB7CE-820D-41D2-A248-8885ADF1464B}" srcOrd="0" destOrd="0" presId="urn:microsoft.com/office/officeart/2009/3/layout/HorizontalOrganizationChart"/>
    <dgm:cxn modelId="{D8385478-7394-4A85-B937-C63AA96B497F}" type="presOf" srcId="{A86ED11D-B19E-4059-9AC2-24392A427607}" destId="{583B46F7-367B-40D2-B407-1AF3CB6C8019}" srcOrd="0" destOrd="0" presId="urn:microsoft.com/office/officeart/2009/3/layout/HorizontalOrganizationChart"/>
    <dgm:cxn modelId="{D9599F83-97CA-44A8-A15C-37E249953A4A}" srcId="{F6414B55-96A9-4164-9AF8-14E08A1BB3B9}" destId="{01F09617-9D8E-441B-BA0F-EA4095A42745}" srcOrd="3" destOrd="0" parTransId="{8EBB9840-D510-4B6C-AF6B-9B6E59710B1C}" sibTransId="{79060FCB-E267-46BD-A746-6E86343E5AA8}"/>
    <dgm:cxn modelId="{FF2D705C-0242-44D3-9C48-7D93E3044A3A}" type="presOf" srcId="{F4F65675-3032-4A19-858E-166AE15C9F79}" destId="{C57FA2C9-90C7-4C19-B719-5D46C1079CBA}" srcOrd="0" destOrd="0" presId="urn:microsoft.com/office/officeart/2009/3/layout/HorizontalOrganizationChart"/>
    <dgm:cxn modelId="{92917FDB-3E62-4E47-8EEE-BB667939B7B4}" type="presOf" srcId="{FA6B1522-0B82-4361-A02C-CC8D3B550B15}" destId="{7DB94504-818C-47E5-9F84-B5F4F3176D3A}" srcOrd="1" destOrd="0" presId="urn:microsoft.com/office/officeart/2009/3/layout/HorizontalOrganizationChart"/>
    <dgm:cxn modelId="{33DAE352-55CE-4D9C-900D-E5C85035C061}" srcId="{F6414B55-96A9-4164-9AF8-14E08A1BB3B9}" destId="{713C48F3-A559-4CC6-BAFA-86CBE02FD70F}" srcOrd="1" destOrd="0" parTransId="{93EE9D91-DA76-4376-ADC2-BD33779F3903}" sibTransId="{46D6B5EA-7EAC-4B51-8851-654783E8960A}"/>
    <dgm:cxn modelId="{72C68857-6103-4252-818B-B222DFE07C12}" type="presOf" srcId="{FA6B1522-0B82-4361-A02C-CC8D3B550B15}" destId="{75536EC6-422C-4FB5-B0BE-B1BF58064FF8}" srcOrd="0" destOrd="0" presId="urn:microsoft.com/office/officeart/2009/3/layout/HorizontalOrganizationChart"/>
    <dgm:cxn modelId="{FA013CF4-CBD9-42BC-B189-4331BE59BFAF}" srcId="{01F09617-9D8E-441B-BA0F-EA4095A42745}" destId="{D06DAB86-FA27-448B-BB85-9836FE4B0146}" srcOrd="0" destOrd="0" parTransId="{4D51B0DB-2D6E-4037-9FC0-44B443C276A1}" sibTransId="{F30EF9C6-E634-4295-95F9-9B178DF1B931}"/>
    <dgm:cxn modelId="{66D34F49-C4E4-4A7A-B3A3-281359AC4B09}" srcId="{713C48F3-A559-4CC6-BAFA-86CBE02FD70F}" destId="{AD3AAC36-EA2F-4453-9600-7A7EE66308DE}" srcOrd="1" destOrd="0" parTransId="{310BA1F6-5C0C-426B-9C44-425D4051D80A}" sibTransId="{6FD01ACC-E81C-4797-B55B-576D7C61A6CF}"/>
    <dgm:cxn modelId="{B092334C-2CAE-491A-B3AC-16176BAADC29}" type="presOf" srcId="{AD3AAC36-EA2F-4453-9600-7A7EE66308DE}" destId="{03F94542-94AF-4D0C-898A-226635CC743B}" srcOrd="0" destOrd="0" presId="urn:microsoft.com/office/officeart/2009/3/layout/HorizontalOrganizationChart"/>
    <dgm:cxn modelId="{512E500A-97E9-4AF8-A4CB-5AC6E27690A8}" srcId="{F6414B55-96A9-4164-9AF8-14E08A1BB3B9}" destId="{63BC22ED-3905-4322-AB62-051AE37FC156}" srcOrd="0" destOrd="0" parTransId="{FB2C1A86-80A7-495A-99F3-AC3BEA3374A3}" sibTransId="{594F9645-3D05-4D9B-B40E-C070608BB457}"/>
    <dgm:cxn modelId="{A9DE64AE-71D8-465E-941E-4CB77A7AA4E9}" type="presOf" srcId="{DA39DD01-8BDB-4283-895B-4FEE78B34136}" destId="{3AC88DAA-F512-40D4-A7F8-AFEA1CC61814}" srcOrd="1" destOrd="0" presId="urn:microsoft.com/office/officeart/2009/3/layout/HorizontalOrganizationChart"/>
    <dgm:cxn modelId="{9BB5F53F-3406-41EA-AB50-19503A64FBCC}" type="presOf" srcId="{8FF9245F-C3D2-4B3F-A450-1AFEA526160E}" destId="{811547A1-90E6-49B7-A55E-4B00FCEB61F9}" srcOrd="0" destOrd="0" presId="urn:microsoft.com/office/officeart/2009/3/layout/HorizontalOrganizationChart"/>
    <dgm:cxn modelId="{30689A7A-4E22-4EEF-93CC-4275C960336D}" type="presParOf" srcId="{35FEB7CE-820D-41D2-A248-8885ADF1464B}" destId="{A5BF3576-CF4F-4094-A42E-61381F02F35F}" srcOrd="0" destOrd="0" presId="urn:microsoft.com/office/officeart/2009/3/layout/HorizontalOrganizationChart"/>
    <dgm:cxn modelId="{01A9A70F-65AB-449A-B240-37736235AB6E}" type="presParOf" srcId="{A5BF3576-CF4F-4094-A42E-61381F02F35F}" destId="{1C18A5C0-5DAA-45F3-ABAD-40C5F0C33C6B}" srcOrd="0" destOrd="0" presId="urn:microsoft.com/office/officeart/2009/3/layout/HorizontalOrganizationChart"/>
    <dgm:cxn modelId="{B20942BF-C6B6-4051-86ED-EBB7E9EA212A}" type="presParOf" srcId="{1C18A5C0-5DAA-45F3-ABAD-40C5F0C33C6B}" destId="{ACB730B8-C8D1-4209-9F36-946710151155}" srcOrd="0" destOrd="0" presId="urn:microsoft.com/office/officeart/2009/3/layout/HorizontalOrganizationChart"/>
    <dgm:cxn modelId="{77FDCB0C-ACDE-4677-86EC-4EC6E71E3A3C}" type="presParOf" srcId="{1C18A5C0-5DAA-45F3-ABAD-40C5F0C33C6B}" destId="{8C9768C2-8D34-4D39-A9E0-19A19D441E31}" srcOrd="1" destOrd="0" presId="urn:microsoft.com/office/officeart/2009/3/layout/HorizontalOrganizationChart"/>
    <dgm:cxn modelId="{EC10223B-7F7E-4248-B854-30C1FECE2CC5}" type="presParOf" srcId="{A5BF3576-CF4F-4094-A42E-61381F02F35F}" destId="{C7691499-A267-4B15-A1FA-D900591C0DCC}" srcOrd="1" destOrd="0" presId="urn:microsoft.com/office/officeart/2009/3/layout/HorizontalOrganizationChart"/>
    <dgm:cxn modelId="{D1D776AC-FEE4-49C3-8D32-1A48833B4E60}" type="presParOf" srcId="{C7691499-A267-4B15-A1FA-D900591C0DCC}" destId="{3D4AF292-F067-447F-8EE2-56E2B91F7122}" srcOrd="0" destOrd="0" presId="urn:microsoft.com/office/officeart/2009/3/layout/HorizontalOrganizationChart"/>
    <dgm:cxn modelId="{07D63627-4198-4B21-AF23-6C1C3DAFBE06}" type="presParOf" srcId="{C7691499-A267-4B15-A1FA-D900591C0DCC}" destId="{E0A39D1F-004E-416C-A612-24BB30AF1BD6}" srcOrd="1" destOrd="0" presId="urn:microsoft.com/office/officeart/2009/3/layout/HorizontalOrganizationChart"/>
    <dgm:cxn modelId="{F4C61E53-DAC1-4268-8D98-C23D0435FF29}" type="presParOf" srcId="{E0A39D1F-004E-416C-A612-24BB30AF1BD6}" destId="{E1D411D0-4289-43CC-B21D-30F3F048560D}" srcOrd="0" destOrd="0" presId="urn:microsoft.com/office/officeart/2009/3/layout/HorizontalOrganizationChart"/>
    <dgm:cxn modelId="{4B97A90F-D404-4EB3-A26C-22DBC963CE16}" type="presParOf" srcId="{E1D411D0-4289-43CC-B21D-30F3F048560D}" destId="{C03E0D8F-A78D-4608-A789-12FBFA21D439}" srcOrd="0" destOrd="0" presId="urn:microsoft.com/office/officeart/2009/3/layout/HorizontalOrganizationChart"/>
    <dgm:cxn modelId="{55F63230-8474-410D-B3E0-2B6AC8BCBEEC}" type="presParOf" srcId="{E1D411D0-4289-43CC-B21D-30F3F048560D}" destId="{3AC88DAA-F512-40D4-A7F8-AFEA1CC61814}" srcOrd="1" destOrd="0" presId="urn:microsoft.com/office/officeart/2009/3/layout/HorizontalOrganizationChart"/>
    <dgm:cxn modelId="{6074A7DE-3BDD-49AD-B3CE-D514D68F6E4D}" type="presParOf" srcId="{E0A39D1F-004E-416C-A612-24BB30AF1BD6}" destId="{7C20DEE3-C6E1-4961-BA03-A6745CBAD258}" srcOrd="1" destOrd="0" presId="urn:microsoft.com/office/officeart/2009/3/layout/HorizontalOrganizationChart"/>
    <dgm:cxn modelId="{AF61624B-851A-477C-BFEA-DB8BCEECAB60}" type="presParOf" srcId="{E0A39D1F-004E-416C-A612-24BB30AF1BD6}" destId="{4861B0FA-76BA-4D8A-973A-58B9626AE929}" srcOrd="2" destOrd="0" presId="urn:microsoft.com/office/officeart/2009/3/layout/HorizontalOrganizationChart"/>
    <dgm:cxn modelId="{44265C09-B227-4164-AF39-A4E7C4D15459}" type="presParOf" srcId="{A5BF3576-CF4F-4094-A42E-61381F02F35F}" destId="{49BBD497-468D-45E9-819A-0A3DD43D0943}" srcOrd="2" destOrd="0" presId="urn:microsoft.com/office/officeart/2009/3/layout/HorizontalOrganizationChart"/>
    <dgm:cxn modelId="{EC1DEB58-41CE-498C-972A-D1323256A1CA}" type="presParOf" srcId="{35FEB7CE-820D-41D2-A248-8885ADF1464B}" destId="{193969DA-8FB0-477F-9DD5-309CE1CEDF66}" srcOrd="1" destOrd="0" presId="urn:microsoft.com/office/officeart/2009/3/layout/HorizontalOrganizationChart"/>
    <dgm:cxn modelId="{0E4B55BA-6AE7-4A55-906A-BD80E461CD35}" type="presParOf" srcId="{193969DA-8FB0-477F-9DD5-309CE1CEDF66}" destId="{02622E9B-65F7-4DA3-8579-3EBF96FB2B4F}" srcOrd="0" destOrd="0" presId="urn:microsoft.com/office/officeart/2009/3/layout/HorizontalOrganizationChart"/>
    <dgm:cxn modelId="{C96973A3-6174-4F6F-8DE2-30DB3B38F66E}" type="presParOf" srcId="{02622E9B-65F7-4DA3-8579-3EBF96FB2B4F}" destId="{BECD32E7-8180-4628-BA3F-EF815898E34F}" srcOrd="0" destOrd="0" presId="urn:microsoft.com/office/officeart/2009/3/layout/HorizontalOrganizationChart"/>
    <dgm:cxn modelId="{E4E6F2D3-D74B-472E-923D-BCA550CA9360}" type="presParOf" srcId="{02622E9B-65F7-4DA3-8579-3EBF96FB2B4F}" destId="{F455D525-F58A-4EA9-BBCC-67B733BD9C5A}" srcOrd="1" destOrd="0" presId="urn:microsoft.com/office/officeart/2009/3/layout/HorizontalOrganizationChart"/>
    <dgm:cxn modelId="{5CB210CD-F580-4210-8718-B210941CD50B}" type="presParOf" srcId="{193969DA-8FB0-477F-9DD5-309CE1CEDF66}" destId="{4AB1420A-0FB5-428A-9B22-DCE5EB8E8F3B}" srcOrd="1" destOrd="0" presId="urn:microsoft.com/office/officeart/2009/3/layout/HorizontalOrganizationChart"/>
    <dgm:cxn modelId="{34A5EE45-29B9-44E3-A084-D2C0DE5623FE}" type="presParOf" srcId="{4AB1420A-0FB5-428A-9B22-DCE5EB8E8F3B}" destId="{811547A1-90E6-49B7-A55E-4B00FCEB61F9}" srcOrd="0" destOrd="0" presId="urn:microsoft.com/office/officeart/2009/3/layout/HorizontalOrganizationChart"/>
    <dgm:cxn modelId="{D822C9A2-3077-40E2-BC78-09F2B870BA5A}" type="presParOf" srcId="{4AB1420A-0FB5-428A-9B22-DCE5EB8E8F3B}" destId="{29BCFBDB-8E9D-4BA6-8E27-2E75A917E401}" srcOrd="1" destOrd="0" presId="urn:microsoft.com/office/officeart/2009/3/layout/HorizontalOrganizationChart"/>
    <dgm:cxn modelId="{F9BBD69D-CF36-4BF1-BD80-B73C48450FEF}" type="presParOf" srcId="{29BCFBDB-8E9D-4BA6-8E27-2E75A917E401}" destId="{8E631DB5-094E-4292-8B2B-CE26D57B3F4C}" srcOrd="0" destOrd="0" presId="urn:microsoft.com/office/officeart/2009/3/layout/HorizontalOrganizationChart"/>
    <dgm:cxn modelId="{21499946-C3A4-4284-ABAD-B45470870399}" type="presParOf" srcId="{8E631DB5-094E-4292-8B2B-CE26D57B3F4C}" destId="{75536EC6-422C-4FB5-B0BE-B1BF58064FF8}" srcOrd="0" destOrd="0" presId="urn:microsoft.com/office/officeart/2009/3/layout/HorizontalOrganizationChart"/>
    <dgm:cxn modelId="{488ACE38-E725-490C-9A38-65303000E1DE}" type="presParOf" srcId="{8E631DB5-094E-4292-8B2B-CE26D57B3F4C}" destId="{7DB94504-818C-47E5-9F84-B5F4F3176D3A}" srcOrd="1" destOrd="0" presId="urn:microsoft.com/office/officeart/2009/3/layout/HorizontalOrganizationChart"/>
    <dgm:cxn modelId="{3C381493-0B5F-44C7-A9B1-4D449E4B7AE5}" type="presParOf" srcId="{29BCFBDB-8E9D-4BA6-8E27-2E75A917E401}" destId="{912C8B31-C0A4-4677-8303-729845373937}" srcOrd="1" destOrd="0" presId="urn:microsoft.com/office/officeart/2009/3/layout/HorizontalOrganizationChart"/>
    <dgm:cxn modelId="{B6AF8FBD-F111-4A86-A271-892FE3511058}" type="presParOf" srcId="{29BCFBDB-8E9D-4BA6-8E27-2E75A917E401}" destId="{D7864047-1144-41E2-B4C5-41BF70130BB5}" srcOrd="2" destOrd="0" presId="urn:microsoft.com/office/officeart/2009/3/layout/HorizontalOrganizationChart"/>
    <dgm:cxn modelId="{C4E04BBD-A1EB-449B-9F26-64318430879A}" type="presParOf" srcId="{4AB1420A-0FB5-428A-9B22-DCE5EB8E8F3B}" destId="{38D0C874-7FDE-4576-9DA1-8EAB917440BE}" srcOrd="2" destOrd="0" presId="urn:microsoft.com/office/officeart/2009/3/layout/HorizontalOrganizationChart"/>
    <dgm:cxn modelId="{2719B070-548D-40F9-B129-72EA049B3352}" type="presParOf" srcId="{4AB1420A-0FB5-428A-9B22-DCE5EB8E8F3B}" destId="{8EE8861C-9B0F-4C15-8954-3C33507D2AC1}" srcOrd="3" destOrd="0" presId="urn:microsoft.com/office/officeart/2009/3/layout/HorizontalOrganizationChart"/>
    <dgm:cxn modelId="{E0CDD19B-DC00-4706-A9D7-C43777511384}" type="presParOf" srcId="{8EE8861C-9B0F-4C15-8954-3C33507D2AC1}" destId="{6AD3042D-C5A6-4BEC-A522-BDC1332AB9C4}" srcOrd="0" destOrd="0" presId="urn:microsoft.com/office/officeart/2009/3/layout/HorizontalOrganizationChart"/>
    <dgm:cxn modelId="{AF0F4C02-BD10-48E8-9F56-CEBF14C47FB2}" type="presParOf" srcId="{6AD3042D-C5A6-4BEC-A522-BDC1332AB9C4}" destId="{03F94542-94AF-4D0C-898A-226635CC743B}" srcOrd="0" destOrd="0" presId="urn:microsoft.com/office/officeart/2009/3/layout/HorizontalOrganizationChart"/>
    <dgm:cxn modelId="{ADBF41E0-9EF8-4C7A-8241-28CCC72B28F7}" type="presParOf" srcId="{6AD3042D-C5A6-4BEC-A522-BDC1332AB9C4}" destId="{9F158814-E786-4D3B-A835-B34C11245A02}" srcOrd="1" destOrd="0" presId="urn:microsoft.com/office/officeart/2009/3/layout/HorizontalOrganizationChart"/>
    <dgm:cxn modelId="{A33622D9-D1F8-4928-BD39-2ED55113C342}" type="presParOf" srcId="{8EE8861C-9B0F-4C15-8954-3C33507D2AC1}" destId="{6DB1B2DA-3B42-482B-BE02-76B272ED3E91}" srcOrd="1" destOrd="0" presId="urn:microsoft.com/office/officeart/2009/3/layout/HorizontalOrganizationChart"/>
    <dgm:cxn modelId="{70A37DA3-C7B3-4516-80F7-E844E222AC8F}" type="presParOf" srcId="{8EE8861C-9B0F-4C15-8954-3C33507D2AC1}" destId="{A420143E-1B9D-453E-B811-0FC601E57894}" srcOrd="2" destOrd="0" presId="urn:microsoft.com/office/officeart/2009/3/layout/HorizontalOrganizationChart"/>
    <dgm:cxn modelId="{C971A516-0FA4-42F4-8C5A-E3D8B40F8427}" type="presParOf" srcId="{193969DA-8FB0-477F-9DD5-309CE1CEDF66}" destId="{E82180FB-626C-4A8E-93B6-C9331BB6005B}" srcOrd="2" destOrd="0" presId="urn:microsoft.com/office/officeart/2009/3/layout/HorizontalOrganizationChart"/>
    <dgm:cxn modelId="{A001E3FE-FEF5-4937-811A-C45939F9AA1A}" type="presParOf" srcId="{35FEB7CE-820D-41D2-A248-8885ADF1464B}" destId="{9D7E9A0C-B975-49B4-B94A-2CA996B0A873}" srcOrd="2" destOrd="0" presId="urn:microsoft.com/office/officeart/2009/3/layout/HorizontalOrganizationChart"/>
    <dgm:cxn modelId="{280F5492-CCFB-4B6A-A707-48A8A30A0CD0}" type="presParOf" srcId="{9D7E9A0C-B975-49B4-B94A-2CA996B0A873}" destId="{7DEA7924-5C0B-495F-B11C-DA2218448B2E}" srcOrd="0" destOrd="0" presId="urn:microsoft.com/office/officeart/2009/3/layout/HorizontalOrganizationChart"/>
    <dgm:cxn modelId="{EE919EEE-A972-4C30-A767-3D7D1443046B}" type="presParOf" srcId="{7DEA7924-5C0B-495F-B11C-DA2218448B2E}" destId="{F883F260-E9DA-4855-BA6D-AE0F84B71C1C}" srcOrd="0" destOrd="0" presId="urn:microsoft.com/office/officeart/2009/3/layout/HorizontalOrganizationChart"/>
    <dgm:cxn modelId="{C05FE560-1322-4EE7-926A-01D0E1D92D27}" type="presParOf" srcId="{7DEA7924-5C0B-495F-B11C-DA2218448B2E}" destId="{540ECBC8-9AA0-431B-819A-BDD48FF97765}" srcOrd="1" destOrd="0" presId="urn:microsoft.com/office/officeart/2009/3/layout/HorizontalOrganizationChart"/>
    <dgm:cxn modelId="{9FAAC40B-0FE6-4F15-9BD5-5FE7512F2157}" type="presParOf" srcId="{9D7E9A0C-B975-49B4-B94A-2CA996B0A873}" destId="{99E23ECC-532F-4CC2-924A-113CC33201D7}" srcOrd="1" destOrd="0" presId="urn:microsoft.com/office/officeart/2009/3/layout/HorizontalOrganizationChart"/>
    <dgm:cxn modelId="{6C6812A0-4AF8-40D1-90C8-617FB331C6B0}" type="presParOf" srcId="{99E23ECC-532F-4CC2-924A-113CC33201D7}" destId="{583B46F7-367B-40D2-B407-1AF3CB6C8019}" srcOrd="0" destOrd="0" presId="urn:microsoft.com/office/officeart/2009/3/layout/HorizontalOrganizationChart"/>
    <dgm:cxn modelId="{4DB96645-58E2-4242-B0A0-735CD7365127}" type="presParOf" srcId="{99E23ECC-532F-4CC2-924A-113CC33201D7}" destId="{8C591FEF-4D45-466E-BCF1-BF74F78CE981}" srcOrd="1" destOrd="0" presId="urn:microsoft.com/office/officeart/2009/3/layout/HorizontalOrganizationChart"/>
    <dgm:cxn modelId="{113AE1DF-8F94-494E-9254-BB650EBF637B}" type="presParOf" srcId="{8C591FEF-4D45-466E-BCF1-BF74F78CE981}" destId="{8354107C-7869-4195-8943-428262E409D8}" srcOrd="0" destOrd="0" presId="urn:microsoft.com/office/officeart/2009/3/layout/HorizontalOrganizationChart"/>
    <dgm:cxn modelId="{F61FF427-5CE0-44DE-AF31-E4671DACFB10}" type="presParOf" srcId="{8354107C-7869-4195-8943-428262E409D8}" destId="{C57FA2C9-90C7-4C19-B719-5D46C1079CBA}" srcOrd="0" destOrd="0" presId="urn:microsoft.com/office/officeart/2009/3/layout/HorizontalOrganizationChart"/>
    <dgm:cxn modelId="{1B25549E-B15C-4D76-B067-4A1F7FA754CD}" type="presParOf" srcId="{8354107C-7869-4195-8943-428262E409D8}" destId="{B1B666F4-1482-4778-A638-DF890CC11D6D}" srcOrd="1" destOrd="0" presId="urn:microsoft.com/office/officeart/2009/3/layout/HorizontalOrganizationChart"/>
    <dgm:cxn modelId="{3A88C11A-7803-4DFF-A1F8-640EBD495BE0}" type="presParOf" srcId="{8C591FEF-4D45-466E-BCF1-BF74F78CE981}" destId="{778A8003-CAC6-4893-9150-9C899E8B6B27}" srcOrd="1" destOrd="0" presId="urn:microsoft.com/office/officeart/2009/3/layout/HorizontalOrganizationChart"/>
    <dgm:cxn modelId="{1945FF79-A97E-4076-8955-BDCE31BAF5AC}" type="presParOf" srcId="{8C591FEF-4D45-466E-BCF1-BF74F78CE981}" destId="{61B05779-7963-41A0-A019-A1D3BE5C732A}" srcOrd="2" destOrd="0" presId="urn:microsoft.com/office/officeart/2009/3/layout/HorizontalOrganizationChart"/>
    <dgm:cxn modelId="{E2E0A0A5-50BD-4907-A8A2-92CACD92A554}" type="presParOf" srcId="{9D7E9A0C-B975-49B4-B94A-2CA996B0A873}" destId="{2C75E09D-9896-4951-BA07-63264F73C071}" srcOrd="2" destOrd="0" presId="urn:microsoft.com/office/officeart/2009/3/layout/HorizontalOrganizationChart"/>
    <dgm:cxn modelId="{3DD1C2D5-3AD9-462F-AFFE-78BEA55B5146}" type="presParOf" srcId="{35FEB7CE-820D-41D2-A248-8885ADF1464B}" destId="{A00048EE-2DFE-45D5-BB17-202470961435}" srcOrd="3" destOrd="0" presId="urn:microsoft.com/office/officeart/2009/3/layout/HorizontalOrganizationChart"/>
    <dgm:cxn modelId="{D417834E-080C-4EE9-9F3E-B5D20F266B92}" type="presParOf" srcId="{A00048EE-2DFE-45D5-BB17-202470961435}" destId="{C34F3994-00A1-4ACE-8438-E684BBED6A03}" srcOrd="0" destOrd="0" presId="urn:microsoft.com/office/officeart/2009/3/layout/HorizontalOrganizationChart"/>
    <dgm:cxn modelId="{D123BDE9-97B0-43A8-8CEF-CD5F3F1868CA}" type="presParOf" srcId="{C34F3994-00A1-4ACE-8438-E684BBED6A03}" destId="{FE7FF7EC-5AAA-4C95-9F09-C37740F7919A}" srcOrd="0" destOrd="0" presId="urn:microsoft.com/office/officeart/2009/3/layout/HorizontalOrganizationChart"/>
    <dgm:cxn modelId="{0E04F363-7AB8-43FA-8038-B16BC95ACB2E}" type="presParOf" srcId="{C34F3994-00A1-4ACE-8438-E684BBED6A03}" destId="{94B196D3-D64C-4AC0-A148-01B8524B8D67}" srcOrd="1" destOrd="0" presId="urn:microsoft.com/office/officeart/2009/3/layout/HorizontalOrganizationChart"/>
    <dgm:cxn modelId="{038496AE-AB33-41B0-A336-15A0A03A0E57}" type="presParOf" srcId="{A00048EE-2DFE-45D5-BB17-202470961435}" destId="{3BD70769-BBAF-4D5E-AACD-6A5B96D6A4CB}" srcOrd="1" destOrd="0" presId="urn:microsoft.com/office/officeart/2009/3/layout/HorizontalOrganizationChart"/>
    <dgm:cxn modelId="{3966E4D8-F75E-4D75-8DA9-444ED15A3645}" type="presParOf" srcId="{3BD70769-BBAF-4D5E-AACD-6A5B96D6A4CB}" destId="{F7645BB7-9272-4E55-801F-F2845F897BE8}" srcOrd="0" destOrd="0" presId="urn:microsoft.com/office/officeart/2009/3/layout/HorizontalOrganizationChart"/>
    <dgm:cxn modelId="{BF773E4E-4303-4B89-B9A8-702A90C80E4B}" type="presParOf" srcId="{3BD70769-BBAF-4D5E-AACD-6A5B96D6A4CB}" destId="{7C1DA48D-12BA-4EEC-AB93-29A2A313BF5C}" srcOrd="1" destOrd="0" presId="urn:microsoft.com/office/officeart/2009/3/layout/HorizontalOrganizationChart"/>
    <dgm:cxn modelId="{F2A6C046-E0E4-4280-A198-E4CD3E02FBA4}" type="presParOf" srcId="{7C1DA48D-12BA-4EEC-AB93-29A2A313BF5C}" destId="{FEABC827-F812-4112-9A80-48A965F6B984}" srcOrd="0" destOrd="0" presId="urn:microsoft.com/office/officeart/2009/3/layout/HorizontalOrganizationChart"/>
    <dgm:cxn modelId="{9A0D20C9-CCFA-4DCE-B49C-3909ACDF5F0E}" type="presParOf" srcId="{FEABC827-F812-4112-9A80-48A965F6B984}" destId="{99271B64-C999-42A2-8806-81EE90C3883B}" srcOrd="0" destOrd="0" presId="urn:microsoft.com/office/officeart/2009/3/layout/HorizontalOrganizationChart"/>
    <dgm:cxn modelId="{7EE68446-52AE-4289-B876-55563E67D603}" type="presParOf" srcId="{FEABC827-F812-4112-9A80-48A965F6B984}" destId="{E6A17370-8CF0-4C9A-BE39-7F8D912FDC7D}" srcOrd="1" destOrd="0" presId="urn:microsoft.com/office/officeart/2009/3/layout/HorizontalOrganizationChart"/>
    <dgm:cxn modelId="{E05C8E6F-D40A-4099-A6CE-D95AB6FFA7B4}" type="presParOf" srcId="{7C1DA48D-12BA-4EEC-AB93-29A2A313BF5C}" destId="{E160807C-0F0D-4550-8E92-32313D77CB2F}" srcOrd="1" destOrd="0" presId="urn:microsoft.com/office/officeart/2009/3/layout/HorizontalOrganizationChart"/>
    <dgm:cxn modelId="{16CBE716-1713-4338-A9DE-515816960242}" type="presParOf" srcId="{7C1DA48D-12BA-4EEC-AB93-29A2A313BF5C}" destId="{B35B8574-8750-446B-A613-C65E5F00B6F4}" srcOrd="2" destOrd="0" presId="urn:microsoft.com/office/officeart/2009/3/layout/HorizontalOrganizationChart"/>
    <dgm:cxn modelId="{02DDBB26-F470-4A80-A3DB-95CE06C88B4B}" type="presParOf" srcId="{A00048EE-2DFE-45D5-BB17-202470961435}" destId="{261B0DFE-8F3E-4EA4-A4F6-D6C31748F72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414B55-96A9-4164-9AF8-14E08A1BB3B9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63BC22ED-3905-4322-AB62-051AE37FC156}">
      <dgm:prSet phldrT="[Text]" custT="1"/>
      <dgm:spPr/>
      <dgm:t>
        <a:bodyPr/>
        <a:lstStyle/>
        <a:p>
          <a:r>
            <a:rPr lang="en-US" sz="1900" b="1" dirty="0" smtClean="0"/>
            <a:t>Baseline</a:t>
          </a:r>
          <a:endParaRPr lang="en-US" sz="1900" b="1" dirty="0"/>
        </a:p>
      </dgm:t>
    </dgm:pt>
    <dgm:pt modelId="{FB2C1A86-80A7-495A-99F3-AC3BEA3374A3}" type="parTrans" cxnId="{512E500A-97E9-4AF8-A4CB-5AC6E27690A8}">
      <dgm:prSet/>
      <dgm:spPr/>
      <dgm:t>
        <a:bodyPr/>
        <a:lstStyle/>
        <a:p>
          <a:endParaRPr lang="en-US"/>
        </a:p>
      </dgm:t>
    </dgm:pt>
    <dgm:pt modelId="{594F9645-3D05-4D9B-B40E-C070608BB457}" type="sibTrans" cxnId="{512E500A-97E9-4AF8-A4CB-5AC6E27690A8}">
      <dgm:prSet/>
      <dgm:spPr/>
      <dgm:t>
        <a:bodyPr/>
        <a:lstStyle/>
        <a:p>
          <a:endParaRPr lang="en-US"/>
        </a:p>
      </dgm:t>
    </dgm:pt>
    <dgm:pt modelId="{DA39DD01-8BDB-4283-895B-4FEE78B34136}">
      <dgm:prSet phldrT="[Text]" custT="1"/>
      <dgm:spPr/>
      <dgm:t>
        <a:bodyPr/>
        <a:lstStyle/>
        <a:p>
          <a:pPr algn="ctr"/>
          <a:r>
            <a:rPr lang="en-US" sz="2000" i="1" dirty="0" smtClean="0"/>
            <a:t>How does STROBE perform in a typical, indoor, wireless scenario?</a:t>
          </a:r>
          <a:endParaRPr lang="en-US" sz="2000" dirty="0"/>
        </a:p>
      </dgm:t>
    </dgm:pt>
    <dgm:pt modelId="{7940D4C9-A4C7-4A46-A6BE-5CF689EFD112}" type="parTrans" cxnId="{40E92B55-D102-48E1-83C0-FB89313A2184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E778E367-253A-4BF2-AFBB-6F75A004E2BC}" type="sibTrans" cxnId="{40E92B55-D102-48E1-83C0-FB89313A2184}">
      <dgm:prSet/>
      <dgm:spPr/>
      <dgm:t>
        <a:bodyPr/>
        <a:lstStyle/>
        <a:p>
          <a:endParaRPr lang="en-US"/>
        </a:p>
      </dgm:t>
    </dgm:pt>
    <dgm:pt modelId="{713C48F3-A559-4CC6-BAFA-86CBE02FD70F}">
      <dgm:prSet phldrT="[Text]" custT="1"/>
      <dgm:spPr/>
      <dgm:t>
        <a:bodyPr/>
        <a:lstStyle/>
        <a:p>
          <a:r>
            <a:rPr lang="en-US" sz="1900" b="1" dirty="0" smtClean="0"/>
            <a:t>Relative Eavesdropper location</a:t>
          </a:r>
          <a:endParaRPr lang="en-US" sz="1900" dirty="0"/>
        </a:p>
      </dgm:t>
    </dgm:pt>
    <dgm:pt modelId="{93EE9D91-DA76-4376-ADC2-BD33779F3903}" type="parTrans" cxnId="{33DAE352-55CE-4D9C-900D-E5C85035C061}">
      <dgm:prSet/>
      <dgm:spPr/>
      <dgm:t>
        <a:bodyPr/>
        <a:lstStyle/>
        <a:p>
          <a:endParaRPr lang="en-US"/>
        </a:p>
      </dgm:t>
    </dgm:pt>
    <dgm:pt modelId="{46D6B5EA-7EAC-4B51-8851-654783E8960A}" type="sibTrans" cxnId="{33DAE352-55CE-4D9C-900D-E5C85035C061}">
      <dgm:prSet/>
      <dgm:spPr/>
      <dgm:t>
        <a:bodyPr/>
        <a:lstStyle/>
        <a:p>
          <a:endParaRPr lang="en-US"/>
        </a:p>
      </dgm:t>
    </dgm:pt>
    <dgm:pt modelId="{FA6B1522-0B82-4361-A02C-CC8D3B550B15}">
      <dgm:prSet phldrT="[Text]" custT="1"/>
      <dgm:spPr/>
      <dgm:t>
        <a:bodyPr/>
        <a:lstStyle/>
        <a:p>
          <a:pPr algn="ctr"/>
          <a:r>
            <a:rPr lang="en-US" sz="2000" i="1" dirty="0" smtClean="0"/>
            <a:t>How does STROBE cope with varying eavesdropper proximity to IU?</a:t>
          </a:r>
          <a:endParaRPr lang="en-US" sz="2000" dirty="0"/>
        </a:p>
      </dgm:t>
    </dgm:pt>
    <dgm:pt modelId="{8FF9245F-C3D2-4B3F-A450-1AFEA526160E}" type="parTrans" cxnId="{64FE790E-61C4-4DB4-82D3-A52C194C77EC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C038478A-89B3-44E8-A12B-FBF20246918F}" type="sibTrans" cxnId="{64FE790E-61C4-4DB4-82D3-A52C194C77EC}">
      <dgm:prSet/>
      <dgm:spPr/>
      <dgm:t>
        <a:bodyPr/>
        <a:lstStyle/>
        <a:p>
          <a:endParaRPr lang="en-US"/>
        </a:p>
      </dgm:t>
    </dgm:pt>
    <dgm:pt modelId="{AD3AAC36-EA2F-4453-9600-7A7EE66308DE}">
      <dgm:prSet custT="1"/>
      <dgm:spPr/>
      <dgm:t>
        <a:bodyPr/>
        <a:lstStyle/>
        <a:p>
          <a:pPr algn="ctr"/>
          <a:r>
            <a:rPr lang="en-US" sz="2000" i="1" dirty="0" smtClean="0"/>
            <a:t>How does STROBE handle eavesdroppers in-line with IU?</a:t>
          </a:r>
        </a:p>
      </dgm:t>
    </dgm:pt>
    <dgm:pt modelId="{310BA1F6-5C0C-426B-9C44-425D4051D80A}" type="parTrans" cxnId="{66D34F49-C4E4-4A7A-B3A3-281359AC4B09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6FD01ACC-E81C-4797-B55B-576D7C61A6CF}" type="sibTrans" cxnId="{66D34F49-C4E4-4A7A-B3A3-281359AC4B09}">
      <dgm:prSet/>
      <dgm:spPr/>
      <dgm:t>
        <a:bodyPr/>
        <a:lstStyle/>
        <a:p>
          <a:endParaRPr lang="en-US"/>
        </a:p>
      </dgm:t>
    </dgm:pt>
    <dgm:pt modelId="{B2C302F8-5586-4C59-881E-BF0B19B8370C}">
      <dgm:prSet custT="1"/>
      <dgm:spPr/>
      <dgm:t>
        <a:bodyPr/>
        <a:lstStyle/>
        <a:p>
          <a:r>
            <a:rPr lang="en-US" sz="1900" b="1" dirty="0" smtClean="0"/>
            <a:t>Verifying necessity of multi-path (outdoor) </a:t>
          </a:r>
          <a:endParaRPr lang="en-US" sz="1900" i="1" dirty="0" smtClean="0"/>
        </a:p>
      </dgm:t>
    </dgm:pt>
    <dgm:pt modelId="{82369841-D661-48B2-B9FB-7100BD1AF495}" type="parTrans" cxnId="{ABF3CDEA-93BC-4BE0-B76C-FD20C9EB177F}">
      <dgm:prSet/>
      <dgm:spPr/>
      <dgm:t>
        <a:bodyPr/>
        <a:lstStyle/>
        <a:p>
          <a:endParaRPr lang="en-US"/>
        </a:p>
      </dgm:t>
    </dgm:pt>
    <dgm:pt modelId="{5126B56D-BFB1-43FF-A2E0-4E25D986372C}" type="sibTrans" cxnId="{ABF3CDEA-93BC-4BE0-B76C-FD20C9EB177F}">
      <dgm:prSet/>
      <dgm:spPr/>
      <dgm:t>
        <a:bodyPr/>
        <a:lstStyle/>
        <a:p>
          <a:endParaRPr lang="en-US"/>
        </a:p>
      </dgm:t>
    </dgm:pt>
    <dgm:pt modelId="{F4F65675-3032-4A19-858E-166AE15C9F79}">
      <dgm:prSet custT="1"/>
      <dgm:spPr/>
      <dgm:t>
        <a:bodyPr/>
        <a:lstStyle/>
        <a:p>
          <a:pPr algn="ctr"/>
          <a:r>
            <a:rPr lang="en-US" sz="2000" i="1" dirty="0" smtClean="0"/>
            <a:t>How dependent is STROBE on multi-path scattering characteristic of indoor WLAN environments?</a:t>
          </a:r>
        </a:p>
      </dgm:t>
    </dgm:pt>
    <dgm:pt modelId="{A86ED11D-B19E-4059-9AC2-24392A427607}" type="parTrans" cxnId="{94DBAF8D-72C3-4A94-9CF4-D4D9D344499D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AE0F07C1-7BA7-43B6-A1D2-C41ABAE91CA5}" type="sibTrans" cxnId="{94DBAF8D-72C3-4A94-9CF4-D4D9D344499D}">
      <dgm:prSet/>
      <dgm:spPr/>
      <dgm:t>
        <a:bodyPr/>
        <a:lstStyle/>
        <a:p>
          <a:endParaRPr lang="en-US"/>
        </a:p>
      </dgm:t>
    </dgm:pt>
    <dgm:pt modelId="{01F09617-9D8E-441B-BA0F-EA4095A42745}">
      <dgm:prSet custT="1"/>
      <dgm:spPr/>
      <dgm:t>
        <a:bodyPr/>
        <a:lstStyle/>
        <a:p>
          <a:r>
            <a:rPr lang="en-US" sz="1900" b="1" i="1" dirty="0" smtClean="0"/>
            <a:t>Nomadic Eavesdropper</a:t>
          </a:r>
        </a:p>
      </dgm:t>
    </dgm:pt>
    <dgm:pt modelId="{8EBB9840-D510-4B6C-AF6B-9B6E59710B1C}" type="parTrans" cxnId="{D9599F83-97CA-44A8-A15C-37E249953A4A}">
      <dgm:prSet/>
      <dgm:spPr/>
      <dgm:t>
        <a:bodyPr/>
        <a:lstStyle/>
        <a:p>
          <a:endParaRPr lang="en-US"/>
        </a:p>
      </dgm:t>
    </dgm:pt>
    <dgm:pt modelId="{79060FCB-E267-46BD-A746-6E86343E5AA8}" type="sibTrans" cxnId="{D9599F83-97CA-44A8-A15C-37E249953A4A}">
      <dgm:prSet/>
      <dgm:spPr/>
      <dgm:t>
        <a:bodyPr/>
        <a:lstStyle/>
        <a:p>
          <a:endParaRPr lang="en-US"/>
        </a:p>
      </dgm:t>
    </dgm:pt>
    <dgm:pt modelId="{D06DAB86-FA27-448B-BB85-9836FE4B0146}">
      <dgm:prSet custT="1"/>
      <dgm:spPr/>
      <dgm:t>
        <a:bodyPr/>
        <a:lstStyle/>
        <a:p>
          <a:pPr algn="ctr"/>
          <a:r>
            <a:rPr lang="en-US" sz="2000" i="1" smtClean="0"/>
            <a:t>Is it possible for an eavesdropper to exhaustively traverse an environment to find a location where STROBE’s performance diminishes?</a:t>
          </a:r>
          <a:endParaRPr lang="en-US" sz="2000" i="1" dirty="0" smtClean="0"/>
        </a:p>
      </dgm:t>
    </dgm:pt>
    <dgm:pt modelId="{4D51B0DB-2D6E-4037-9FC0-44B443C276A1}" type="parTrans" cxnId="{FA013CF4-CBD9-42BC-B189-4331BE59BFAF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F30EF9C6-E634-4295-95F9-9B178DF1B931}" type="sibTrans" cxnId="{FA013CF4-CBD9-42BC-B189-4331BE59BFAF}">
      <dgm:prSet/>
      <dgm:spPr/>
      <dgm:t>
        <a:bodyPr/>
        <a:lstStyle/>
        <a:p>
          <a:endParaRPr lang="en-US"/>
        </a:p>
      </dgm:t>
    </dgm:pt>
    <dgm:pt modelId="{35FEB7CE-820D-41D2-A248-8885ADF1464B}" type="pres">
      <dgm:prSet presAssocID="{F6414B55-96A9-4164-9AF8-14E08A1BB3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BF3576-CF4F-4094-A42E-61381F02F35F}" type="pres">
      <dgm:prSet presAssocID="{63BC22ED-3905-4322-AB62-051AE37FC156}" presName="hierRoot1" presStyleCnt="0">
        <dgm:presLayoutVars>
          <dgm:hierBranch val="init"/>
        </dgm:presLayoutVars>
      </dgm:prSet>
      <dgm:spPr/>
    </dgm:pt>
    <dgm:pt modelId="{1C18A5C0-5DAA-45F3-ABAD-40C5F0C33C6B}" type="pres">
      <dgm:prSet presAssocID="{63BC22ED-3905-4322-AB62-051AE37FC156}" presName="rootComposite1" presStyleCnt="0"/>
      <dgm:spPr/>
    </dgm:pt>
    <dgm:pt modelId="{ACB730B8-C8D1-4209-9F36-946710151155}" type="pres">
      <dgm:prSet presAssocID="{63BC22ED-3905-4322-AB62-051AE37FC156}" presName="rootText1" presStyleLbl="node0" presStyleIdx="0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9768C2-8D34-4D39-A9E0-19A19D441E31}" type="pres">
      <dgm:prSet presAssocID="{63BC22ED-3905-4322-AB62-051AE37FC15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7691499-A267-4B15-A1FA-D900591C0DCC}" type="pres">
      <dgm:prSet presAssocID="{63BC22ED-3905-4322-AB62-051AE37FC156}" presName="hierChild2" presStyleCnt="0"/>
      <dgm:spPr/>
    </dgm:pt>
    <dgm:pt modelId="{3D4AF292-F067-447F-8EE2-56E2B91F7122}" type="pres">
      <dgm:prSet presAssocID="{7940D4C9-A4C7-4A46-A6BE-5CF689EFD112}" presName="Name64" presStyleLbl="parChTrans1D2" presStyleIdx="0" presStyleCnt="5"/>
      <dgm:spPr/>
      <dgm:t>
        <a:bodyPr/>
        <a:lstStyle/>
        <a:p>
          <a:endParaRPr lang="en-US"/>
        </a:p>
      </dgm:t>
    </dgm:pt>
    <dgm:pt modelId="{E0A39D1F-004E-416C-A612-24BB30AF1BD6}" type="pres">
      <dgm:prSet presAssocID="{DA39DD01-8BDB-4283-895B-4FEE78B34136}" presName="hierRoot2" presStyleCnt="0">
        <dgm:presLayoutVars>
          <dgm:hierBranch val="init"/>
        </dgm:presLayoutVars>
      </dgm:prSet>
      <dgm:spPr/>
    </dgm:pt>
    <dgm:pt modelId="{E1D411D0-4289-43CC-B21D-30F3F048560D}" type="pres">
      <dgm:prSet presAssocID="{DA39DD01-8BDB-4283-895B-4FEE78B34136}" presName="rootComposite" presStyleCnt="0"/>
      <dgm:spPr/>
    </dgm:pt>
    <dgm:pt modelId="{C03E0D8F-A78D-4608-A789-12FBFA21D439}" type="pres">
      <dgm:prSet presAssocID="{DA39DD01-8BDB-4283-895B-4FEE78B34136}" presName="rootText" presStyleLbl="node2" presStyleIdx="0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88DAA-F512-40D4-A7F8-AFEA1CC61814}" type="pres">
      <dgm:prSet presAssocID="{DA39DD01-8BDB-4283-895B-4FEE78B34136}" presName="rootConnector" presStyleLbl="node2" presStyleIdx="0" presStyleCnt="5"/>
      <dgm:spPr/>
      <dgm:t>
        <a:bodyPr/>
        <a:lstStyle/>
        <a:p>
          <a:endParaRPr lang="en-US"/>
        </a:p>
      </dgm:t>
    </dgm:pt>
    <dgm:pt modelId="{7C20DEE3-C6E1-4961-BA03-A6745CBAD258}" type="pres">
      <dgm:prSet presAssocID="{DA39DD01-8BDB-4283-895B-4FEE78B34136}" presName="hierChild4" presStyleCnt="0"/>
      <dgm:spPr/>
    </dgm:pt>
    <dgm:pt modelId="{4861B0FA-76BA-4D8A-973A-58B9626AE929}" type="pres">
      <dgm:prSet presAssocID="{DA39DD01-8BDB-4283-895B-4FEE78B34136}" presName="hierChild5" presStyleCnt="0"/>
      <dgm:spPr/>
    </dgm:pt>
    <dgm:pt modelId="{49BBD497-468D-45E9-819A-0A3DD43D0943}" type="pres">
      <dgm:prSet presAssocID="{63BC22ED-3905-4322-AB62-051AE37FC156}" presName="hierChild3" presStyleCnt="0"/>
      <dgm:spPr/>
    </dgm:pt>
    <dgm:pt modelId="{193969DA-8FB0-477F-9DD5-309CE1CEDF66}" type="pres">
      <dgm:prSet presAssocID="{713C48F3-A559-4CC6-BAFA-86CBE02FD70F}" presName="hierRoot1" presStyleCnt="0">
        <dgm:presLayoutVars>
          <dgm:hierBranch val="init"/>
        </dgm:presLayoutVars>
      </dgm:prSet>
      <dgm:spPr/>
    </dgm:pt>
    <dgm:pt modelId="{02622E9B-65F7-4DA3-8579-3EBF96FB2B4F}" type="pres">
      <dgm:prSet presAssocID="{713C48F3-A559-4CC6-BAFA-86CBE02FD70F}" presName="rootComposite1" presStyleCnt="0"/>
      <dgm:spPr/>
    </dgm:pt>
    <dgm:pt modelId="{BECD32E7-8180-4628-BA3F-EF815898E34F}" type="pres">
      <dgm:prSet presAssocID="{713C48F3-A559-4CC6-BAFA-86CBE02FD70F}" presName="rootText1" presStyleLbl="node0" presStyleIdx="1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55D525-F58A-4EA9-BBCC-67B733BD9C5A}" type="pres">
      <dgm:prSet presAssocID="{713C48F3-A559-4CC6-BAFA-86CBE02FD70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AB1420A-0FB5-428A-9B22-DCE5EB8E8F3B}" type="pres">
      <dgm:prSet presAssocID="{713C48F3-A559-4CC6-BAFA-86CBE02FD70F}" presName="hierChild2" presStyleCnt="0"/>
      <dgm:spPr/>
    </dgm:pt>
    <dgm:pt modelId="{811547A1-90E6-49B7-A55E-4B00FCEB61F9}" type="pres">
      <dgm:prSet presAssocID="{8FF9245F-C3D2-4B3F-A450-1AFEA526160E}" presName="Name64" presStyleLbl="parChTrans1D2" presStyleIdx="1" presStyleCnt="5"/>
      <dgm:spPr/>
      <dgm:t>
        <a:bodyPr/>
        <a:lstStyle/>
        <a:p>
          <a:endParaRPr lang="en-US"/>
        </a:p>
      </dgm:t>
    </dgm:pt>
    <dgm:pt modelId="{29BCFBDB-8E9D-4BA6-8E27-2E75A917E401}" type="pres">
      <dgm:prSet presAssocID="{FA6B1522-0B82-4361-A02C-CC8D3B550B15}" presName="hierRoot2" presStyleCnt="0">
        <dgm:presLayoutVars>
          <dgm:hierBranch val="init"/>
        </dgm:presLayoutVars>
      </dgm:prSet>
      <dgm:spPr/>
    </dgm:pt>
    <dgm:pt modelId="{8E631DB5-094E-4292-8B2B-CE26D57B3F4C}" type="pres">
      <dgm:prSet presAssocID="{FA6B1522-0B82-4361-A02C-CC8D3B550B15}" presName="rootComposite" presStyleCnt="0"/>
      <dgm:spPr/>
    </dgm:pt>
    <dgm:pt modelId="{75536EC6-422C-4FB5-B0BE-B1BF58064FF8}" type="pres">
      <dgm:prSet presAssocID="{FA6B1522-0B82-4361-A02C-CC8D3B550B15}" presName="rootText" presStyleLbl="node2" presStyleIdx="1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B94504-818C-47E5-9F84-B5F4F3176D3A}" type="pres">
      <dgm:prSet presAssocID="{FA6B1522-0B82-4361-A02C-CC8D3B550B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912C8B31-C0A4-4677-8303-729845373937}" type="pres">
      <dgm:prSet presAssocID="{FA6B1522-0B82-4361-A02C-CC8D3B550B15}" presName="hierChild4" presStyleCnt="0"/>
      <dgm:spPr/>
    </dgm:pt>
    <dgm:pt modelId="{D7864047-1144-41E2-B4C5-41BF70130BB5}" type="pres">
      <dgm:prSet presAssocID="{FA6B1522-0B82-4361-A02C-CC8D3B550B15}" presName="hierChild5" presStyleCnt="0"/>
      <dgm:spPr/>
    </dgm:pt>
    <dgm:pt modelId="{38D0C874-7FDE-4576-9DA1-8EAB917440BE}" type="pres">
      <dgm:prSet presAssocID="{310BA1F6-5C0C-426B-9C44-425D4051D80A}" presName="Name64" presStyleLbl="parChTrans1D2" presStyleIdx="2" presStyleCnt="5"/>
      <dgm:spPr/>
      <dgm:t>
        <a:bodyPr/>
        <a:lstStyle/>
        <a:p>
          <a:endParaRPr lang="en-US"/>
        </a:p>
      </dgm:t>
    </dgm:pt>
    <dgm:pt modelId="{8EE8861C-9B0F-4C15-8954-3C33507D2AC1}" type="pres">
      <dgm:prSet presAssocID="{AD3AAC36-EA2F-4453-9600-7A7EE66308DE}" presName="hierRoot2" presStyleCnt="0">
        <dgm:presLayoutVars>
          <dgm:hierBranch val="init"/>
        </dgm:presLayoutVars>
      </dgm:prSet>
      <dgm:spPr/>
    </dgm:pt>
    <dgm:pt modelId="{6AD3042D-C5A6-4BEC-A522-BDC1332AB9C4}" type="pres">
      <dgm:prSet presAssocID="{AD3AAC36-EA2F-4453-9600-7A7EE66308DE}" presName="rootComposite" presStyleCnt="0"/>
      <dgm:spPr/>
    </dgm:pt>
    <dgm:pt modelId="{03F94542-94AF-4D0C-898A-226635CC743B}" type="pres">
      <dgm:prSet presAssocID="{AD3AAC36-EA2F-4453-9600-7A7EE66308DE}" presName="rootText" presStyleLbl="node2" presStyleIdx="2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158814-E786-4D3B-A835-B34C11245A02}" type="pres">
      <dgm:prSet presAssocID="{AD3AAC36-EA2F-4453-9600-7A7EE66308DE}" presName="rootConnector" presStyleLbl="node2" presStyleIdx="2" presStyleCnt="5"/>
      <dgm:spPr/>
      <dgm:t>
        <a:bodyPr/>
        <a:lstStyle/>
        <a:p>
          <a:endParaRPr lang="en-US"/>
        </a:p>
      </dgm:t>
    </dgm:pt>
    <dgm:pt modelId="{6DB1B2DA-3B42-482B-BE02-76B272ED3E91}" type="pres">
      <dgm:prSet presAssocID="{AD3AAC36-EA2F-4453-9600-7A7EE66308DE}" presName="hierChild4" presStyleCnt="0"/>
      <dgm:spPr/>
    </dgm:pt>
    <dgm:pt modelId="{A420143E-1B9D-453E-B811-0FC601E57894}" type="pres">
      <dgm:prSet presAssocID="{AD3AAC36-EA2F-4453-9600-7A7EE66308DE}" presName="hierChild5" presStyleCnt="0"/>
      <dgm:spPr/>
    </dgm:pt>
    <dgm:pt modelId="{E82180FB-626C-4A8E-93B6-C9331BB6005B}" type="pres">
      <dgm:prSet presAssocID="{713C48F3-A559-4CC6-BAFA-86CBE02FD70F}" presName="hierChild3" presStyleCnt="0"/>
      <dgm:spPr/>
    </dgm:pt>
    <dgm:pt modelId="{9D7E9A0C-B975-49B4-B94A-2CA996B0A873}" type="pres">
      <dgm:prSet presAssocID="{B2C302F8-5586-4C59-881E-BF0B19B8370C}" presName="hierRoot1" presStyleCnt="0">
        <dgm:presLayoutVars>
          <dgm:hierBranch val="init"/>
        </dgm:presLayoutVars>
      </dgm:prSet>
      <dgm:spPr/>
    </dgm:pt>
    <dgm:pt modelId="{7DEA7924-5C0B-495F-B11C-DA2218448B2E}" type="pres">
      <dgm:prSet presAssocID="{B2C302F8-5586-4C59-881E-BF0B19B8370C}" presName="rootComposite1" presStyleCnt="0"/>
      <dgm:spPr/>
    </dgm:pt>
    <dgm:pt modelId="{F883F260-E9DA-4855-BA6D-AE0F84B71C1C}" type="pres">
      <dgm:prSet presAssocID="{B2C302F8-5586-4C59-881E-BF0B19B8370C}" presName="rootText1" presStyleLbl="node0" presStyleIdx="2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0ECBC8-9AA0-431B-819A-BDD48FF97765}" type="pres">
      <dgm:prSet presAssocID="{B2C302F8-5586-4C59-881E-BF0B19B8370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9E23ECC-532F-4CC2-924A-113CC33201D7}" type="pres">
      <dgm:prSet presAssocID="{B2C302F8-5586-4C59-881E-BF0B19B8370C}" presName="hierChild2" presStyleCnt="0"/>
      <dgm:spPr/>
    </dgm:pt>
    <dgm:pt modelId="{583B46F7-367B-40D2-B407-1AF3CB6C8019}" type="pres">
      <dgm:prSet presAssocID="{A86ED11D-B19E-4059-9AC2-24392A427607}" presName="Name64" presStyleLbl="parChTrans1D2" presStyleIdx="3" presStyleCnt="5"/>
      <dgm:spPr/>
      <dgm:t>
        <a:bodyPr/>
        <a:lstStyle/>
        <a:p>
          <a:endParaRPr lang="en-US"/>
        </a:p>
      </dgm:t>
    </dgm:pt>
    <dgm:pt modelId="{8C591FEF-4D45-466E-BCF1-BF74F78CE981}" type="pres">
      <dgm:prSet presAssocID="{F4F65675-3032-4A19-858E-166AE15C9F79}" presName="hierRoot2" presStyleCnt="0">
        <dgm:presLayoutVars>
          <dgm:hierBranch val="init"/>
        </dgm:presLayoutVars>
      </dgm:prSet>
      <dgm:spPr/>
    </dgm:pt>
    <dgm:pt modelId="{8354107C-7869-4195-8943-428262E409D8}" type="pres">
      <dgm:prSet presAssocID="{F4F65675-3032-4A19-858E-166AE15C9F79}" presName="rootComposite" presStyleCnt="0"/>
      <dgm:spPr/>
    </dgm:pt>
    <dgm:pt modelId="{C57FA2C9-90C7-4C19-B719-5D46C1079CBA}" type="pres">
      <dgm:prSet presAssocID="{F4F65675-3032-4A19-858E-166AE15C9F79}" presName="rootText" presStyleLbl="node2" presStyleIdx="3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B666F4-1482-4778-A638-DF890CC11D6D}" type="pres">
      <dgm:prSet presAssocID="{F4F65675-3032-4A19-858E-166AE15C9F79}" presName="rootConnector" presStyleLbl="node2" presStyleIdx="3" presStyleCnt="5"/>
      <dgm:spPr/>
      <dgm:t>
        <a:bodyPr/>
        <a:lstStyle/>
        <a:p>
          <a:endParaRPr lang="en-US"/>
        </a:p>
      </dgm:t>
    </dgm:pt>
    <dgm:pt modelId="{778A8003-CAC6-4893-9150-9C899E8B6B27}" type="pres">
      <dgm:prSet presAssocID="{F4F65675-3032-4A19-858E-166AE15C9F79}" presName="hierChild4" presStyleCnt="0"/>
      <dgm:spPr/>
    </dgm:pt>
    <dgm:pt modelId="{61B05779-7963-41A0-A019-A1D3BE5C732A}" type="pres">
      <dgm:prSet presAssocID="{F4F65675-3032-4A19-858E-166AE15C9F79}" presName="hierChild5" presStyleCnt="0"/>
      <dgm:spPr/>
    </dgm:pt>
    <dgm:pt modelId="{2C75E09D-9896-4951-BA07-63264F73C071}" type="pres">
      <dgm:prSet presAssocID="{B2C302F8-5586-4C59-881E-BF0B19B8370C}" presName="hierChild3" presStyleCnt="0"/>
      <dgm:spPr/>
    </dgm:pt>
    <dgm:pt modelId="{A00048EE-2DFE-45D5-BB17-202470961435}" type="pres">
      <dgm:prSet presAssocID="{01F09617-9D8E-441B-BA0F-EA4095A42745}" presName="hierRoot1" presStyleCnt="0">
        <dgm:presLayoutVars>
          <dgm:hierBranch val="init"/>
        </dgm:presLayoutVars>
      </dgm:prSet>
      <dgm:spPr/>
    </dgm:pt>
    <dgm:pt modelId="{C34F3994-00A1-4ACE-8438-E684BBED6A03}" type="pres">
      <dgm:prSet presAssocID="{01F09617-9D8E-441B-BA0F-EA4095A42745}" presName="rootComposite1" presStyleCnt="0"/>
      <dgm:spPr/>
    </dgm:pt>
    <dgm:pt modelId="{FE7FF7EC-5AAA-4C95-9F09-C37740F7919A}" type="pres">
      <dgm:prSet presAssocID="{01F09617-9D8E-441B-BA0F-EA4095A42745}" presName="rootText1" presStyleLbl="node0" presStyleIdx="3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B196D3-D64C-4AC0-A148-01B8524B8D67}" type="pres">
      <dgm:prSet presAssocID="{01F09617-9D8E-441B-BA0F-EA4095A4274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BD70769-BBAF-4D5E-AACD-6A5B96D6A4CB}" type="pres">
      <dgm:prSet presAssocID="{01F09617-9D8E-441B-BA0F-EA4095A42745}" presName="hierChild2" presStyleCnt="0"/>
      <dgm:spPr/>
    </dgm:pt>
    <dgm:pt modelId="{F7645BB7-9272-4E55-801F-F2845F897BE8}" type="pres">
      <dgm:prSet presAssocID="{4D51B0DB-2D6E-4037-9FC0-44B443C276A1}" presName="Name64" presStyleLbl="parChTrans1D2" presStyleIdx="4" presStyleCnt="5"/>
      <dgm:spPr/>
      <dgm:t>
        <a:bodyPr/>
        <a:lstStyle/>
        <a:p>
          <a:endParaRPr lang="en-US"/>
        </a:p>
      </dgm:t>
    </dgm:pt>
    <dgm:pt modelId="{7C1DA48D-12BA-4EEC-AB93-29A2A313BF5C}" type="pres">
      <dgm:prSet presAssocID="{D06DAB86-FA27-448B-BB85-9836FE4B0146}" presName="hierRoot2" presStyleCnt="0">
        <dgm:presLayoutVars>
          <dgm:hierBranch val="init"/>
        </dgm:presLayoutVars>
      </dgm:prSet>
      <dgm:spPr/>
    </dgm:pt>
    <dgm:pt modelId="{FEABC827-F812-4112-9A80-48A965F6B984}" type="pres">
      <dgm:prSet presAssocID="{D06DAB86-FA27-448B-BB85-9836FE4B0146}" presName="rootComposite" presStyleCnt="0"/>
      <dgm:spPr/>
    </dgm:pt>
    <dgm:pt modelId="{99271B64-C999-42A2-8806-81EE90C3883B}" type="pres">
      <dgm:prSet presAssocID="{D06DAB86-FA27-448B-BB85-9836FE4B0146}" presName="rootText" presStyleLbl="node2" presStyleIdx="4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A17370-8CF0-4C9A-BE39-7F8D912FDC7D}" type="pres">
      <dgm:prSet presAssocID="{D06DAB86-FA27-448B-BB85-9836FE4B0146}" presName="rootConnector" presStyleLbl="node2" presStyleIdx="4" presStyleCnt="5"/>
      <dgm:spPr/>
      <dgm:t>
        <a:bodyPr/>
        <a:lstStyle/>
        <a:p>
          <a:endParaRPr lang="en-US"/>
        </a:p>
      </dgm:t>
    </dgm:pt>
    <dgm:pt modelId="{E160807C-0F0D-4550-8E92-32313D77CB2F}" type="pres">
      <dgm:prSet presAssocID="{D06DAB86-FA27-448B-BB85-9836FE4B0146}" presName="hierChild4" presStyleCnt="0"/>
      <dgm:spPr/>
    </dgm:pt>
    <dgm:pt modelId="{B35B8574-8750-446B-A613-C65E5F00B6F4}" type="pres">
      <dgm:prSet presAssocID="{D06DAB86-FA27-448B-BB85-9836FE4B0146}" presName="hierChild5" presStyleCnt="0"/>
      <dgm:spPr/>
    </dgm:pt>
    <dgm:pt modelId="{261B0DFE-8F3E-4EA4-A4F6-D6C31748F72E}" type="pres">
      <dgm:prSet presAssocID="{01F09617-9D8E-441B-BA0F-EA4095A42745}" presName="hierChild3" presStyleCnt="0"/>
      <dgm:spPr/>
    </dgm:pt>
  </dgm:ptLst>
  <dgm:cxnLst>
    <dgm:cxn modelId="{806CE8CE-82A1-4874-BA24-9B38E4F58A3F}" type="presOf" srcId="{B2C302F8-5586-4C59-881E-BF0B19B8370C}" destId="{540ECBC8-9AA0-431B-819A-BDD48FF97765}" srcOrd="1" destOrd="0" presId="urn:microsoft.com/office/officeart/2009/3/layout/HorizontalOrganizationChart"/>
    <dgm:cxn modelId="{4767C506-E452-4AC0-8C41-B9CE048BBE4B}" type="presOf" srcId="{F4F65675-3032-4A19-858E-166AE15C9F79}" destId="{B1B666F4-1482-4778-A638-DF890CC11D6D}" srcOrd="1" destOrd="0" presId="urn:microsoft.com/office/officeart/2009/3/layout/HorizontalOrganizationChart"/>
    <dgm:cxn modelId="{F5B61D3B-DBBA-4799-A1A3-F34D78175FEB}" type="presOf" srcId="{713C48F3-A559-4CC6-BAFA-86CBE02FD70F}" destId="{F455D525-F58A-4EA9-BBCC-67B733BD9C5A}" srcOrd="1" destOrd="0" presId="urn:microsoft.com/office/officeart/2009/3/layout/HorizontalOrganizationChart"/>
    <dgm:cxn modelId="{584119CF-D555-4A3F-8BAC-E825FDBC9621}" type="presOf" srcId="{4D51B0DB-2D6E-4037-9FC0-44B443C276A1}" destId="{F7645BB7-9272-4E55-801F-F2845F897BE8}" srcOrd="0" destOrd="0" presId="urn:microsoft.com/office/officeart/2009/3/layout/HorizontalOrganizationChart"/>
    <dgm:cxn modelId="{AD5CAAE4-D712-40AE-AE6A-8A889F1E9637}" type="presOf" srcId="{F6414B55-96A9-4164-9AF8-14E08A1BB3B9}" destId="{35FEB7CE-820D-41D2-A248-8885ADF1464B}" srcOrd="0" destOrd="0" presId="urn:microsoft.com/office/officeart/2009/3/layout/HorizontalOrganizationChart"/>
    <dgm:cxn modelId="{64FE790E-61C4-4DB4-82D3-A52C194C77EC}" srcId="{713C48F3-A559-4CC6-BAFA-86CBE02FD70F}" destId="{FA6B1522-0B82-4361-A02C-CC8D3B550B15}" srcOrd="0" destOrd="0" parTransId="{8FF9245F-C3D2-4B3F-A450-1AFEA526160E}" sibTransId="{C038478A-89B3-44E8-A12B-FBF20246918F}"/>
    <dgm:cxn modelId="{40E92B55-D102-48E1-83C0-FB89313A2184}" srcId="{63BC22ED-3905-4322-AB62-051AE37FC156}" destId="{DA39DD01-8BDB-4283-895B-4FEE78B34136}" srcOrd="0" destOrd="0" parTransId="{7940D4C9-A4C7-4A46-A6BE-5CF689EFD112}" sibTransId="{E778E367-253A-4BF2-AFBB-6F75A004E2BC}"/>
    <dgm:cxn modelId="{8BA4C845-CF47-4794-88D6-4C787F87C4F7}" type="presOf" srcId="{D06DAB86-FA27-448B-BB85-9836FE4B0146}" destId="{E6A17370-8CF0-4C9A-BE39-7F8D912FDC7D}" srcOrd="1" destOrd="0" presId="urn:microsoft.com/office/officeart/2009/3/layout/HorizontalOrganizationChart"/>
    <dgm:cxn modelId="{C5109BD4-FA27-4C31-87E4-74F593295B33}" type="presOf" srcId="{A86ED11D-B19E-4059-9AC2-24392A427607}" destId="{583B46F7-367B-40D2-B407-1AF3CB6C8019}" srcOrd="0" destOrd="0" presId="urn:microsoft.com/office/officeart/2009/3/layout/HorizontalOrganizationChart"/>
    <dgm:cxn modelId="{7C747D49-54E1-4D70-A5A6-4A8230238614}" type="presOf" srcId="{01F09617-9D8E-441B-BA0F-EA4095A42745}" destId="{94B196D3-D64C-4AC0-A148-01B8524B8D67}" srcOrd="1" destOrd="0" presId="urn:microsoft.com/office/officeart/2009/3/layout/HorizontalOrganizationChart"/>
    <dgm:cxn modelId="{512E500A-97E9-4AF8-A4CB-5AC6E27690A8}" srcId="{F6414B55-96A9-4164-9AF8-14E08A1BB3B9}" destId="{63BC22ED-3905-4322-AB62-051AE37FC156}" srcOrd="0" destOrd="0" parTransId="{FB2C1A86-80A7-495A-99F3-AC3BEA3374A3}" sibTransId="{594F9645-3D05-4D9B-B40E-C070608BB457}"/>
    <dgm:cxn modelId="{8781DCC2-82D4-47E9-B8C3-FAC23C0798F7}" type="presOf" srcId="{63BC22ED-3905-4322-AB62-051AE37FC156}" destId="{ACB730B8-C8D1-4209-9F36-946710151155}" srcOrd="0" destOrd="0" presId="urn:microsoft.com/office/officeart/2009/3/layout/HorizontalOrganizationChart"/>
    <dgm:cxn modelId="{E5C52AC1-D51E-4322-BC0C-426308899ABD}" type="presOf" srcId="{FA6B1522-0B82-4361-A02C-CC8D3B550B15}" destId="{7DB94504-818C-47E5-9F84-B5F4F3176D3A}" srcOrd="1" destOrd="0" presId="urn:microsoft.com/office/officeart/2009/3/layout/HorizontalOrganizationChart"/>
    <dgm:cxn modelId="{C314E529-C8B0-4FD1-87D9-8DA3E4B0271A}" type="presOf" srcId="{63BC22ED-3905-4322-AB62-051AE37FC156}" destId="{8C9768C2-8D34-4D39-A9E0-19A19D441E31}" srcOrd="1" destOrd="0" presId="urn:microsoft.com/office/officeart/2009/3/layout/HorizontalOrganizationChart"/>
    <dgm:cxn modelId="{59591C29-13B3-4206-AA2F-08AA32CABAEF}" type="presOf" srcId="{713C48F3-A559-4CC6-BAFA-86CBE02FD70F}" destId="{BECD32E7-8180-4628-BA3F-EF815898E34F}" srcOrd="0" destOrd="0" presId="urn:microsoft.com/office/officeart/2009/3/layout/HorizontalOrganizationChart"/>
    <dgm:cxn modelId="{85232448-C8A2-457D-82B7-061A8C998E71}" type="presOf" srcId="{D06DAB86-FA27-448B-BB85-9836FE4B0146}" destId="{99271B64-C999-42A2-8806-81EE90C3883B}" srcOrd="0" destOrd="0" presId="urn:microsoft.com/office/officeart/2009/3/layout/HorizontalOrganizationChart"/>
    <dgm:cxn modelId="{D24A6D2A-DD6C-48C9-90BF-019BD753F8BF}" type="presOf" srcId="{7940D4C9-A4C7-4A46-A6BE-5CF689EFD112}" destId="{3D4AF292-F067-447F-8EE2-56E2B91F7122}" srcOrd="0" destOrd="0" presId="urn:microsoft.com/office/officeart/2009/3/layout/HorizontalOrganizationChart"/>
    <dgm:cxn modelId="{97701BE3-5F7C-46B9-A22A-E8148600921B}" type="presOf" srcId="{01F09617-9D8E-441B-BA0F-EA4095A42745}" destId="{FE7FF7EC-5AAA-4C95-9F09-C37740F7919A}" srcOrd="0" destOrd="0" presId="urn:microsoft.com/office/officeart/2009/3/layout/HorizontalOrganizationChart"/>
    <dgm:cxn modelId="{43D13E0C-814F-4451-981B-94767F84297A}" type="presOf" srcId="{DA39DD01-8BDB-4283-895B-4FEE78B34136}" destId="{3AC88DAA-F512-40D4-A7F8-AFEA1CC61814}" srcOrd="1" destOrd="0" presId="urn:microsoft.com/office/officeart/2009/3/layout/HorizontalOrganizationChart"/>
    <dgm:cxn modelId="{ABF3CDEA-93BC-4BE0-B76C-FD20C9EB177F}" srcId="{F6414B55-96A9-4164-9AF8-14E08A1BB3B9}" destId="{B2C302F8-5586-4C59-881E-BF0B19B8370C}" srcOrd="2" destOrd="0" parTransId="{82369841-D661-48B2-B9FB-7100BD1AF495}" sibTransId="{5126B56D-BFB1-43FF-A2E0-4E25D986372C}"/>
    <dgm:cxn modelId="{4417C673-AE17-44BD-958E-AE7642CE78D5}" type="presOf" srcId="{AD3AAC36-EA2F-4453-9600-7A7EE66308DE}" destId="{9F158814-E786-4D3B-A835-B34C11245A02}" srcOrd="1" destOrd="0" presId="urn:microsoft.com/office/officeart/2009/3/layout/HorizontalOrganizationChart"/>
    <dgm:cxn modelId="{33DAE352-55CE-4D9C-900D-E5C85035C061}" srcId="{F6414B55-96A9-4164-9AF8-14E08A1BB3B9}" destId="{713C48F3-A559-4CC6-BAFA-86CBE02FD70F}" srcOrd="1" destOrd="0" parTransId="{93EE9D91-DA76-4376-ADC2-BD33779F3903}" sibTransId="{46D6B5EA-7EAC-4B51-8851-654783E8960A}"/>
    <dgm:cxn modelId="{94DBAF8D-72C3-4A94-9CF4-D4D9D344499D}" srcId="{B2C302F8-5586-4C59-881E-BF0B19B8370C}" destId="{F4F65675-3032-4A19-858E-166AE15C9F79}" srcOrd="0" destOrd="0" parTransId="{A86ED11D-B19E-4059-9AC2-24392A427607}" sibTransId="{AE0F07C1-7BA7-43B6-A1D2-C41ABAE91CA5}"/>
    <dgm:cxn modelId="{9A404CDC-1867-49D5-ADDB-4B73B8DA3423}" type="presOf" srcId="{FA6B1522-0B82-4361-A02C-CC8D3B550B15}" destId="{75536EC6-422C-4FB5-B0BE-B1BF58064FF8}" srcOrd="0" destOrd="0" presId="urn:microsoft.com/office/officeart/2009/3/layout/HorizontalOrganizationChart"/>
    <dgm:cxn modelId="{DA43F19A-1845-442E-BCCE-73E59AEA8E17}" type="presOf" srcId="{8FF9245F-C3D2-4B3F-A450-1AFEA526160E}" destId="{811547A1-90E6-49B7-A55E-4B00FCEB61F9}" srcOrd="0" destOrd="0" presId="urn:microsoft.com/office/officeart/2009/3/layout/HorizontalOrganizationChart"/>
    <dgm:cxn modelId="{ABBFDEDD-8FCE-4D4E-B9F8-A1FD61560F55}" type="presOf" srcId="{AD3AAC36-EA2F-4453-9600-7A7EE66308DE}" destId="{03F94542-94AF-4D0C-898A-226635CC743B}" srcOrd="0" destOrd="0" presId="urn:microsoft.com/office/officeart/2009/3/layout/HorizontalOrganizationChart"/>
    <dgm:cxn modelId="{5A12925B-2E31-4E4F-95E2-37536FC6C48C}" type="presOf" srcId="{310BA1F6-5C0C-426B-9C44-425D4051D80A}" destId="{38D0C874-7FDE-4576-9DA1-8EAB917440BE}" srcOrd="0" destOrd="0" presId="urn:microsoft.com/office/officeart/2009/3/layout/HorizontalOrganizationChart"/>
    <dgm:cxn modelId="{198A5E69-8471-4027-8CAA-7092C87AAF08}" type="presOf" srcId="{B2C302F8-5586-4C59-881E-BF0B19B8370C}" destId="{F883F260-E9DA-4855-BA6D-AE0F84B71C1C}" srcOrd="0" destOrd="0" presId="urn:microsoft.com/office/officeart/2009/3/layout/HorizontalOrganizationChart"/>
    <dgm:cxn modelId="{D9599F83-97CA-44A8-A15C-37E249953A4A}" srcId="{F6414B55-96A9-4164-9AF8-14E08A1BB3B9}" destId="{01F09617-9D8E-441B-BA0F-EA4095A42745}" srcOrd="3" destOrd="0" parTransId="{8EBB9840-D510-4B6C-AF6B-9B6E59710B1C}" sibTransId="{79060FCB-E267-46BD-A746-6E86343E5AA8}"/>
    <dgm:cxn modelId="{1F0B7B92-6720-4F5B-ACE4-5391000EB4C1}" type="presOf" srcId="{F4F65675-3032-4A19-858E-166AE15C9F79}" destId="{C57FA2C9-90C7-4C19-B719-5D46C1079CBA}" srcOrd="0" destOrd="0" presId="urn:microsoft.com/office/officeart/2009/3/layout/HorizontalOrganizationChart"/>
    <dgm:cxn modelId="{66D34F49-C4E4-4A7A-B3A3-281359AC4B09}" srcId="{713C48F3-A559-4CC6-BAFA-86CBE02FD70F}" destId="{AD3AAC36-EA2F-4453-9600-7A7EE66308DE}" srcOrd="1" destOrd="0" parTransId="{310BA1F6-5C0C-426B-9C44-425D4051D80A}" sibTransId="{6FD01ACC-E81C-4797-B55B-576D7C61A6CF}"/>
    <dgm:cxn modelId="{FA013CF4-CBD9-42BC-B189-4331BE59BFAF}" srcId="{01F09617-9D8E-441B-BA0F-EA4095A42745}" destId="{D06DAB86-FA27-448B-BB85-9836FE4B0146}" srcOrd="0" destOrd="0" parTransId="{4D51B0DB-2D6E-4037-9FC0-44B443C276A1}" sibTransId="{F30EF9C6-E634-4295-95F9-9B178DF1B931}"/>
    <dgm:cxn modelId="{3737682E-3B42-4E6F-B8F8-DE75226A9A5C}" type="presOf" srcId="{DA39DD01-8BDB-4283-895B-4FEE78B34136}" destId="{C03E0D8F-A78D-4608-A789-12FBFA21D439}" srcOrd="0" destOrd="0" presId="urn:microsoft.com/office/officeart/2009/3/layout/HorizontalOrganizationChart"/>
    <dgm:cxn modelId="{6611BAB9-72CA-4BC6-B4F3-F73A1116A55F}" type="presParOf" srcId="{35FEB7CE-820D-41D2-A248-8885ADF1464B}" destId="{A5BF3576-CF4F-4094-A42E-61381F02F35F}" srcOrd="0" destOrd="0" presId="urn:microsoft.com/office/officeart/2009/3/layout/HorizontalOrganizationChart"/>
    <dgm:cxn modelId="{6D1FC206-9DC4-420A-B7AA-1E71B2664662}" type="presParOf" srcId="{A5BF3576-CF4F-4094-A42E-61381F02F35F}" destId="{1C18A5C0-5DAA-45F3-ABAD-40C5F0C33C6B}" srcOrd="0" destOrd="0" presId="urn:microsoft.com/office/officeart/2009/3/layout/HorizontalOrganizationChart"/>
    <dgm:cxn modelId="{3A49549F-E4E8-48DB-9D18-8C43103E0C90}" type="presParOf" srcId="{1C18A5C0-5DAA-45F3-ABAD-40C5F0C33C6B}" destId="{ACB730B8-C8D1-4209-9F36-946710151155}" srcOrd="0" destOrd="0" presId="urn:microsoft.com/office/officeart/2009/3/layout/HorizontalOrganizationChart"/>
    <dgm:cxn modelId="{84755CEB-0A15-425F-86C7-BF9B63727BCE}" type="presParOf" srcId="{1C18A5C0-5DAA-45F3-ABAD-40C5F0C33C6B}" destId="{8C9768C2-8D34-4D39-A9E0-19A19D441E31}" srcOrd="1" destOrd="0" presId="urn:microsoft.com/office/officeart/2009/3/layout/HorizontalOrganizationChart"/>
    <dgm:cxn modelId="{513E71AF-ECBB-4066-960B-1C535AECFB31}" type="presParOf" srcId="{A5BF3576-CF4F-4094-A42E-61381F02F35F}" destId="{C7691499-A267-4B15-A1FA-D900591C0DCC}" srcOrd="1" destOrd="0" presId="urn:microsoft.com/office/officeart/2009/3/layout/HorizontalOrganizationChart"/>
    <dgm:cxn modelId="{7701715C-61BE-4406-B8D3-E593FB0A32C2}" type="presParOf" srcId="{C7691499-A267-4B15-A1FA-D900591C0DCC}" destId="{3D4AF292-F067-447F-8EE2-56E2B91F7122}" srcOrd="0" destOrd="0" presId="urn:microsoft.com/office/officeart/2009/3/layout/HorizontalOrganizationChart"/>
    <dgm:cxn modelId="{5D26FB7E-2FC0-45AF-8905-AB24661EBB2F}" type="presParOf" srcId="{C7691499-A267-4B15-A1FA-D900591C0DCC}" destId="{E0A39D1F-004E-416C-A612-24BB30AF1BD6}" srcOrd="1" destOrd="0" presId="urn:microsoft.com/office/officeart/2009/3/layout/HorizontalOrganizationChart"/>
    <dgm:cxn modelId="{CED08C61-CAEC-4F37-82B9-4231627B0F97}" type="presParOf" srcId="{E0A39D1F-004E-416C-A612-24BB30AF1BD6}" destId="{E1D411D0-4289-43CC-B21D-30F3F048560D}" srcOrd="0" destOrd="0" presId="urn:microsoft.com/office/officeart/2009/3/layout/HorizontalOrganizationChart"/>
    <dgm:cxn modelId="{79B3DFD2-3484-4478-842B-28AD448E85E8}" type="presParOf" srcId="{E1D411D0-4289-43CC-B21D-30F3F048560D}" destId="{C03E0D8F-A78D-4608-A789-12FBFA21D439}" srcOrd="0" destOrd="0" presId="urn:microsoft.com/office/officeart/2009/3/layout/HorizontalOrganizationChart"/>
    <dgm:cxn modelId="{C9B03079-3D86-458E-B52D-2F1A74132F43}" type="presParOf" srcId="{E1D411D0-4289-43CC-B21D-30F3F048560D}" destId="{3AC88DAA-F512-40D4-A7F8-AFEA1CC61814}" srcOrd="1" destOrd="0" presId="urn:microsoft.com/office/officeart/2009/3/layout/HorizontalOrganizationChart"/>
    <dgm:cxn modelId="{7A6A7816-39C1-4957-AFAD-0C5EEFF8029D}" type="presParOf" srcId="{E0A39D1F-004E-416C-A612-24BB30AF1BD6}" destId="{7C20DEE3-C6E1-4961-BA03-A6745CBAD258}" srcOrd="1" destOrd="0" presId="urn:microsoft.com/office/officeart/2009/3/layout/HorizontalOrganizationChart"/>
    <dgm:cxn modelId="{9C75CBC1-266D-4E08-B341-6867884CA0D3}" type="presParOf" srcId="{E0A39D1F-004E-416C-A612-24BB30AF1BD6}" destId="{4861B0FA-76BA-4D8A-973A-58B9626AE929}" srcOrd="2" destOrd="0" presId="urn:microsoft.com/office/officeart/2009/3/layout/HorizontalOrganizationChart"/>
    <dgm:cxn modelId="{CF71A237-33F3-446A-977A-A6AF4FE14B0A}" type="presParOf" srcId="{A5BF3576-CF4F-4094-A42E-61381F02F35F}" destId="{49BBD497-468D-45E9-819A-0A3DD43D0943}" srcOrd="2" destOrd="0" presId="urn:microsoft.com/office/officeart/2009/3/layout/HorizontalOrganizationChart"/>
    <dgm:cxn modelId="{EDA736CD-C5CE-4F5B-A88F-97209224F53A}" type="presParOf" srcId="{35FEB7CE-820D-41D2-A248-8885ADF1464B}" destId="{193969DA-8FB0-477F-9DD5-309CE1CEDF66}" srcOrd="1" destOrd="0" presId="urn:microsoft.com/office/officeart/2009/3/layout/HorizontalOrganizationChart"/>
    <dgm:cxn modelId="{7DD9B365-9E24-4367-9F68-BA799CEDE24C}" type="presParOf" srcId="{193969DA-8FB0-477F-9DD5-309CE1CEDF66}" destId="{02622E9B-65F7-4DA3-8579-3EBF96FB2B4F}" srcOrd="0" destOrd="0" presId="urn:microsoft.com/office/officeart/2009/3/layout/HorizontalOrganizationChart"/>
    <dgm:cxn modelId="{D58A4A99-32D4-4573-A135-CA0C202CC112}" type="presParOf" srcId="{02622E9B-65F7-4DA3-8579-3EBF96FB2B4F}" destId="{BECD32E7-8180-4628-BA3F-EF815898E34F}" srcOrd="0" destOrd="0" presId="urn:microsoft.com/office/officeart/2009/3/layout/HorizontalOrganizationChart"/>
    <dgm:cxn modelId="{B277E1E8-8072-40CB-BBFF-E9ED4E025B5B}" type="presParOf" srcId="{02622E9B-65F7-4DA3-8579-3EBF96FB2B4F}" destId="{F455D525-F58A-4EA9-BBCC-67B733BD9C5A}" srcOrd="1" destOrd="0" presId="urn:microsoft.com/office/officeart/2009/3/layout/HorizontalOrganizationChart"/>
    <dgm:cxn modelId="{8D186758-AED3-47F1-9BD0-9E82168F15DD}" type="presParOf" srcId="{193969DA-8FB0-477F-9DD5-309CE1CEDF66}" destId="{4AB1420A-0FB5-428A-9B22-DCE5EB8E8F3B}" srcOrd="1" destOrd="0" presId="urn:microsoft.com/office/officeart/2009/3/layout/HorizontalOrganizationChart"/>
    <dgm:cxn modelId="{55F50CB6-E0A8-46FB-AFA8-6B62DFE52291}" type="presParOf" srcId="{4AB1420A-0FB5-428A-9B22-DCE5EB8E8F3B}" destId="{811547A1-90E6-49B7-A55E-4B00FCEB61F9}" srcOrd="0" destOrd="0" presId="urn:microsoft.com/office/officeart/2009/3/layout/HorizontalOrganizationChart"/>
    <dgm:cxn modelId="{D01037E5-8CD9-44E7-9B60-1B3E8A83B176}" type="presParOf" srcId="{4AB1420A-0FB5-428A-9B22-DCE5EB8E8F3B}" destId="{29BCFBDB-8E9D-4BA6-8E27-2E75A917E401}" srcOrd="1" destOrd="0" presId="urn:microsoft.com/office/officeart/2009/3/layout/HorizontalOrganizationChart"/>
    <dgm:cxn modelId="{A7CF0D64-D31A-4AE1-889E-5E460ED2C86B}" type="presParOf" srcId="{29BCFBDB-8E9D-4BA6-8E27-2E75A917E401}" destId="{8E631DB5-094E-4292-8B2B-CE26D57B3F4C}" srcOrd="0" destOrd="0" presId="urn:microsoft.com/office/officeart/2009/3/layout/HorizontalOrganizationChart"/>
    <dgm:cxn modelId="{838A23D4-EE56-4848-AACF-E604FD653ADA}" type="presParOf" srcId="{8E631DB5-094E-4292-8B2B-CE26D57B3F4C}" destId="{75536EC6-422C-4FB5-B0BE-B1BF58064FF8}" srcOrd="0" destOrd="0" presId="urn:microsoft.com/office/officeart/2009/3/layout/HorizontalOrganizationChart"/>
    <dgm:cxn modelId="{835C5F6B-D862-44B0-8FE8-CDD291DDD434}" type="presParOf" srcId="{8E631DB5-094E-4292-8B2B-CE26D57B3F4C}" destId="{7DB94504-818C-47E5-9F84-B5F4F3176D3A}" srcOrd="1" destOrd="0" presId="urn:microsoft.com/office/officeart/2009/3/layout/HorizontalOrganizationChart"/>
    <dgm:cxn modelId="{0CB093CA-E397-4B66-96E1-C13C7DC6FFF2}" type="presParOf" srcId="{29BCFBDB-8E9D-4BA6-8E27-2E75A917E401}" destId="{912C8B31-C0A4-4677-8303-729845373937}" srcOrd="1" destOrd="0" presId="urn:microsoft.com/office/officeart/2009/3/layout/HorizontalOrganizationChart"/>
    <dgm:cxn modelId="{8D1DEB6D-765D-41D1-9211-9FD800777F87}" type="presParOf" srcId="{29BCFBDB-8E9D-4BA6-8E27-2E75A917E401}" destId="{D7864047-1144-41E2-B4C5-41BF70130BB5}" srcOrd="2" destOrd="0" presId="urn:microsoft.com/office/officeart/2009/3/layout/HorizontalOrganizationChart"/>
    <dgm:cxn modelId="{2ECE2558-A49C-43C3-BCCD-AE6FB0155C06}" type="presParOf" srcId="{4AB1420A-0FB5-428A-9B22-DCE5EB8E8F3B}" destId="{38D0C874-7FDE-4576-9DA1-8EAB917440BE}" srcOrd="2" destOrd="0" presId="urn:microsoft.com/office/officeart/2009/3/layout/HorizontalOrganizationChart"/>
    <dgm:cxn modelId="{6F429FA9-1ED6-4661-96C5-17377DB0D55F}" type="presParOf" srcId="{4AB1420A-0FB5-428A-9B22-DCE5EB8E8F3B}" destId="{8EE8861C-9B0F-4C15-8954-3C33507D2AC1}" srcOrd="3" destOrd="0" presId="urn:microsoft.com/office/officeart/2009/3/layout/HorizontalOrganizationChart"/>
    <dgm:cxn modelId="{587DB6ED-A9BA-480D-9C76-E5FF2236B835}" type="presParOf" srcId="{8EE8861C-9B0F-4C15-8954-3C33507D2AC1}" destId="{6AD3042D-C5A6-4BEC-A522-BDC1332AB9C4}" srcOrd="0" destOrd="0" presId="urn:microsoft.com/office/officeart/2009/3/layout/HorizontalOrganizationChart"/>
    <dgm:cxn modelId="{D9AA557C-153B-4CF4-9BE8-345761E74A50}" type="presParOf" srcId="{6AD3042D-C5A6-4BEC-A522-BDC1332AB9C4}" destId="{03F94542-94AF-4D0C-898A-226635CC743B}" srcOrd="0" destOrd="0" presId="urn:microsoft.com/office/officeart/2009/3/layout/HorizontalOrganizationChart"/>
    <dgm:cxn modelId="{8E0A1D79-385F-4374-8612-A9F19F4DAC58}" type="presParOf" srcId="{6AD3042D-C5A6-4BEC-A522-BDC1332AB9C4}" destId="{9F158814-E786-4D3B-A835-B34C11245A02}" srcOrd="1" destOrd="0" presId="urn:microsoft.com/office/officeart/2009/3/layout/HorizontalOrganizationChart"/>
    <dgm:cxn modelId="{44421BE9-47B0-493F-A5F5-340425B9A503}" type="presParOf" srcId="{8EE8861C-9B0F-4C15-8954-3C33507D2AC1}" destId="{6DB1B2DA-3B42-482B-BE02-76B272ED3E91}" srcOrd="1" destOrd="0" presId="urn:microsoft.com/office/officeart/2009/3/layout/HorizontalOrganizationChart"/>
    <dgm:cxn modelId="{EE8CA819-028C-41D2-A793-34F8C22F5A66}" type="presParOf" srcId="{8EE8861C-9B0F-4C15-8954-3C33507D2AC1}" destId="{A420143E-1B9D-453E-B811-0FC601E57894}" srcOrd="2" destOrd="0" presId="urn:microsoft.com/office/officeart/2009/3/layout/HorizontalOrganizationChart"/>
    <dgm:cxn modelId="{316B9712-6EBB-456B-A937-02423A083CBB}" type="presParOf" srcId="{193969DA-8FB0-477F-9DD5-309CE1CEDF66}" destId="{E82180FB-626C-4A8E-93B6-C9331BB6005B}" srcOrd="2" destOrd="0" presId="urn:microsoft.com/office/officeart/2009/3/layout/HorizontalOrganizationChart"/>
    <dgm:cxn modelId="{DEA75088-0378-4B31-8734-BC650B1267FA}" type="presParOf" srcId="{35FEB7CE-820D-41D2-A248-8885ADF1464B}" destId="{9D7E9A0C-B975-49B4-B94A-2CA996B0A873}" srcOrd="2" destOrd="0" presId="urn:microsoft.com/office/officeart/2009/3/layout/HorizontalOrganizationChart"/>
    <dgm:cxn modelId="{7A5D3A27-A92D-49FF-8906-2E5BDBCF7523}" type="presParOf" srcId="{9D7E9A0C-B975-49B4-B94A-2CA996B0A873}" destId="{7DEA7924-5C0B-495F-B11C-DA2218448B2E}" srcOrd="0" destOrd="0" presId="urn:microsoft.com/office/officeart/2009/3/layout/HorizontalOrganizationChart"/>
    <dgm:cxn modelId="{0295ACAD-AB87-4C68-A96E-45CA80660A1C}" type="presParOf" srcId="{7DEA7924-5C0B-495F-B11C-DA2218448B2E}" destId="{F883F260-E9DA-4855-BA6D-AE0F84B71C1C}" srcOrd="0" destOrd="0" presId="urn:microsoft.com/office/officeart/2009/3/layout/HorizontalOrganizationChart"/>
    <dgm:cxn modelId="{F573A3AF-2218-4CFB-BFF9-97050C504B15}" type="presParOf" srcId="{7DEA7924-5C0B-495F-B11C-DA2218448B2E}" destId="{540ECBC8-9AA0-431B-819A-BDD48FF97765}" srcOrd="1" destOrd="0" presId="urn:microsoft.com/office/officeart/2009/3/layout/HorizontalOrganizationChart"/>
    <dgm:cxn modelId="{9467C227-E48D-4574-932E-EE920DAA9351}" type="presParOf" srcId="{9D7E9A0C-B975-49B4-B94A-2CA996B0A873}" destId="{99E23ECC-532F-4CC2-924A-113CC33201D7}" srcOrd="1" destOrd="0" presId="urn:microsoft.com/office/officeart/2009/3/layout/HorizontalOrganizationChart"/>
    <dgm:cxn modelId="{FD8BDAB5-592C-40C1-B01D-E434209E5D63}" type="presParOf" srcId="{99E23ECC-532F-4CC2-924A-113CC33201D7}" destId="{583B46F7-367B-40D2-B407-1AF3CB6C8019}" srcOrd="0" destOrd="0" presId="urn:microsoft.com/office/officeart/2009/3/layout/HorizontalOrganizationChart"/>
    <dgm:cxn modelId="{E54B377F-BC06-4489-B491-A947F2305314}" type="presParOf" srcId="{99E23ECC-532F-4CC2-924A-113CC33201D7}" destId="{8C591FEF-4D45-466E-BCF1-BF74F78CE981}" srcOrd="1" destOrd="0" presId="urn:microsoft.com/office/officeart/2009/3/layout/HorizontalOrganizationChart"/>
    <dgm:cxn modelId="{067C7463-A89B-449C-B32B-05E6F4D384E2}" type="presParOf" srcId="{8C591FEF-4D45-466E-BCF1-BF74F78CE981}" destId="{8354107C-7869-4195-8943-428262E409D8}" srcOrd="0" destOrd="0" presId="urn:microsoft.com/office/officeart/2009/3/layout/HorizontalOrganizationChart"/>
    <dgm:cxn modelId="{30AECAD1-2368-44B0-91D0-C702490F341E}" type="presParOf" srcId="{8354107C-7869-4195-8943-428262E409D8}" destId="{C57FA2C9-90C7-4C19-B719-5D46C1079CBA}" srcOrd="0" destOrd="0" presId="urn:microsoft.com/office/officeart/2009/3/layout/HorizontalOrganizationChart"/>
    <dgm:cxn modelId="{AC43048A-C595-42B1-A01D-11C4E9FF18B2}" type="presParOf" srcId="{8354107C-7869-4195-8943-428262E409D8}" destId="{B1B666F4-1482-4778-A638-DF890CC11D6D}" srcOrd="1" destOrd="0" presId="urn:microsoft.com/office/officeart/2009/3/layout/HorizontalOrganizationChart"/>
    <dgm:cxn modelId="{4D1AD5C8-584F-4CD1-99C6-A8543386DF94}" type="presParOf" srcId="{8C591FEF-4D45-466E-BCF1-BF74F78CE981}" destId="{778A8003-CAC6-4893-9150-9C899E8B6B27}" srcOrd="1" destOrd="0" presId="urn:microsoft.com/office/officeart/2009/3/layout/HorizontalOrganizationChart"/>
    <dgm:cxn modelId="{9C2E99EE-6BAB-4418-A0C2-98A19923ACE7}" type="presParOf" srcId="{8C591FEF-4D45-466E-BCF1-BF74F78CE981}" destId="{61B05779-7963-41A0-A019-A1D3BE5C732A}" srcOrd="2" destOrd="0" presId="urn:microsoft.com/office/officeart/2009/3/layout/HorizontalOrganizationChart"/>
    <dgm:cxn modelId="{201C81D4-7E6A-47A2-A20D-7F07DB491747}" type="presParOf" srcId="{9D7E9A0C-B975-49B4-B94A-2CA996B0A873}" destId="{2C75E09D-9896-4951-BA07-63264F73C071}" srcOrd="2" destOrd="0" presId="urn:microsoft.com/office/officeart/2009/3/layout/HorizontalOrganizationChart"/>
    <dgm:cxn modelId="{67D13B43-D981-4531-9D11-DF0FE2417C24}" type="presParOf" srcId="{35FEB7CE-820D-41D2-A248-8885ADF1464B}" destId="{A00048EE-2DFE-45D5-BB17-202470961435}" srcOrd="3" destOrd="0" presId="urn:microsoft.com/office/officeart/2009/3/layout/HorizontalOrganizationChart"/>
    <dgm:cxn modelId="{61C83AC3-AEFB-4F9C-AC7A-86CA71C821E5}" type="presParOf" srcId="{A00048EE-2DFE-45D5-BB17-202470961435}" destId="{C34F3994-00A1-4ACE-8438-E684BBED6A03}" srcOrd="0" destOrd="0" presId="urn:microsoft.com/office/officeart/2009/3/layout/HorizontalOrganizationChart"/>
    <dgm:cxn modelId="{2D9DEFFA-3EBE-4FE5-B063-FA56ED5F84A3}" type="presParOf" srcId="{C34F3994-00A1-4ACE-8438-E684BBED6A03}" destId="{FE7FF7EC-5AAA-4C95-9F09-C37740F7919A}" srcOrd="0" destOrd="0" presId="urn:microsoft.com/office/officeart/2009/3/layout/HorizontalOrganizationChart"/>
    <dgm:cxn modelId="{E8865626-4CEB-4B66-9337-2A5DDB479587}" type="presParOf" srcId="{C34F3994-00A1-4ACE-8438-E684BBED6A03}" destId="{94B196D3-D64C-4AC0-A148-01B8524B8D67}" srcOrd="1" destOrd="0" presId="urn:microsoft.com/office/officeart/2009/3/layout/HorizontalOrganizationChart"/>
    <dgm:cxn modelId="{A866D6C6-F4E0-46DD-B286-C605CF13D951}" type="presParOf" srcId="{A00048EE-2DFE-45D5-BB17-202470961435}" destId="{3BD70769-BBAF-4D5E-AACD-6A5B96D6A4CB}" srcOrd="1" destOrd="0" presId="urn:microsoft.com/office/officeart/2009/3/layout/HorizontalOrganizationChart"/>
    <dgm:cxn modelId="{774A694B-458B-4E24-8B88-845B6889354D}" type="presParOf" srcId="{3BD70769-BBAF-4D5E-AACD-6A5B96D6A4CB}" destId="{F7645BB7-9272-4E55-801F-F2845F897BE8}" srcOrd="0" destOrd="0" presId="urn:microsoft.com/office/officeart/2009/3/layout/HorizontalOrganizationChart"/>
    <dgm:cxn modelId="{C4FA0432-EBDD-4A90-99F0-C42453BF1FB0}" type="presParOf" srcId="{3BD70769-BBAF-4D5E-AACD-6A5B96D6A4CB}" destId="{7C1DA48D-12BA-4EEC-AB93-29A2A313BF5C}" srcOrd="1" destOrd="0" presId="urn:microsoft.com/office/officeart/2009/3/layout/HorizontalOrganizationChart"/>
    <dgm:cxn modelId="{2BAE247D-FAF1-4214-82F7-03A154148669}" type="presParOf" srcId="{7C1DA48D-12BA-4EEC-AB93-29A2A313BF5C}" destId="{FEABC827-F812-4112-9A80-48A965F6B984}" srcOrd="0" destOrd="0" presId="urn:microsoft.com/office/officeart/2009/3/layout/HorizontalOrganizationChart"/>
    <dgm:cxn modelId="{C565B61E-88D5-4787-A271-8E85A624F289}" type="presParOf" srcId="{FEABC827-F812-4112-9A80-48A965F6B984}" destId="{99271B64-C999-42A2-8806-81EE90C3883B}" srcOrd="0" destOrd="0" presId="urn:microsoft.com/office/officeart/2009/3/layout/HorizontalOrganizationChart"/>
    <dgm:cxn modelId="{9BC11053-E31A-4966-A415-61B8689C905B}" type="presParOf" srcId="{FEABC827-F812-4112-9A80-48A965F6B984}" destId="{E6A17370-8CF0-4C9A-BE39-7F8D912FDC7D}" srcOrd="1" destOrd="0" presId="urn:microsoft.com/office/officeart/2009/3/layout/HorizontalOrganizationChart"/>
    <dgm:cxn modelId="{4D310206-6D81-4A52-9F5E-15FCBB21EEEA}" type="presParOf" srcId="{7C1DA48D-12BA-4EEC-AB93-29A2A313BF5C}" destId="{E160807C-0F0D-4550-8E92-32313D77CB2F}" srcOrd="1" destOrd="0" presId="urn:microsoft.com/office/officeart/2009/3/layout/HorizontalOrganizationChart"/>
    <dgm:cxn modelId="{00B81D06-18E1-45AE-A5F0-C15FCCE14584}" type="presParOf" srcId="{7C1DA48D-12BA-4EEC-AB93-29A2A313BF5C}" destId="{B35B8574-8750-446B-A613-C65E5F00B6F4}" srcOrd="2" destOrd="0" presId="urn:microsoft.com/office/officeart/2009/3/layout/HorizontalOrganizationChart"/>
    <dgm:cxn modelId="{CFF12175-4B6C-48CC-8357-B39BA958D362}" type="presParOf" srcId="{A00048EE-2DFE-45D5-BB17-202470961435}" destId="{261B0DFE-8F3E-4EA4-A4F6-D6C31748F72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414B55-96A9-4164-9AF8-14E08A1BB3B9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63BC22ED-3905-4322-AB62-051AE37FC156}">
      <dgm:prSet phldrT="[Text]" custT="1"/>
      <dgm:spPr/>
      <dgm:t>
        <a:bodyPr/>
        <a:lstStyle/>
        <a:p>
          <a:r>
            <a:rPr lang="en-US" sz="1900" b="1" dirty="0" smtClean="0"/>
            <a:t>Baseline</a:t>
          </a:r>
          <a:endParaRPr lang="en-US" sz="1900" b="1" dirty="0"/>
        </a:p>
      </dgm:t>
    </dgm:pt>
    <dgm:pt modelId="{FB2C1A86-80A7-495A-99F3-AC3BEA3374A3}" type="parTrans" cxnId="{512E500A-97E9-4AF8-A4CB-5AC6E27690A8}">
      <dgm:prSet/>
      <dgm:spPr/>
      <dgm:t>
        <a:bodyPr/>
        <a:lstStyle/>
        <a:p>
          <a:endParaRPr lang="en-US"/>
        </a:p>
      </dgm:t>
    </dgm:pt>
    <dgm:pt modelId="{594F9645-3D05-4D9B-B40E-C070608BB457}" type="sibTrans" cxnId="{512E500A-97E9-4AF8-A4CB-5AC6E27690A8}">
      <dgm:prSet/>
      <dgm:spPr/>
      <dgm:t>
        <a:bodyPr/>
        <a:lstStyle/>
        <a:p>
          <a:endParaRPr lang="en-US"/>
        </a:p>
      </dgm:t>
    </dgm:pt>
    <dgm:pt modelId="{DA39DD01-8BDB-4283-895B-4FEE78B34136}">
      <dgm:prSet phldrT="[Text]" custT="1"/>
      <dgm:spPr/>
      <dgm:t>
        <a:bodyPr/>
        <a:lstStyle/>
        <a:p>
          <a:r>
            <a:rPr lang="en-US" sz="2000" i="1" dirty="0" smtClean="0"/>
            <a:t>How does STROBE perform in a typical, indoor, wireless scenario?</a:t>
          </a:r>
          <a:endParaRPr lang="en-US" sz="2000" dirty="0"/>
        </a:p>
      </dgm:t>
    </dgm:pt>
    <dgm:pt modelId="{7940D4C9-A4C7-4A46-A6BE-5CF689EFD112}" type="parTrans" cxnId="{40E92B55-D102-48E1-83C0-FB89313A2184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E778E367-253A-4BF2-AFBB-6F75A004E2BC}" type="sibTrans" cxnId="{40E92B55-D102-48E1-83C0-FB89313A2184}">
      <dgm:prSet/>
      <dgm:spPr/>
      <dgm:t>
        <a:bodyPr/>
        <a:lstStyle/>
        <a:p>
          <a:endParaRPr lang="en-US"/>
        </a:p>
      </dgm:t>
    </dgm:pt>
    <dgm:pt modelId="{713C48F3-A559-4CC6-BAFA-86CBE02FD70F}">
      <dgm:prSet phldrT="[Text]" custT="1"/>
      <dgm:spPr/>
      <dgm:t>
        <a:bodyPr/>
        <a:lstStyle/>
        <a:p>
          <a:r>
            <a:rPr lang="en-US" sz="1900" b="1" dirty="0" smtClean="0"/>
            <a:t>Relative Eavesdropper location</a:t>
          </a:r>
          <a:endParaRPr lang="en-US" sz="1900" dirty="0"/>
        </a:p>
      </dgm:t>
    </dgm:pt>
    <dgm:pt modelId="{93EE9D91-DA76-4376-ADC2-BD33779F3903}" type="parTrans" cxnId="{33DAE352-55CE-4D9C-900D-E5C85035C061}">
      <dgm:prSet/>
      <dgm:spPr/>
      <dgm:t>
        <a:bodyPr/>
        <a:lstStyle/>
        <a:p>
          <a:endParaRPr lang="en-US"/>
        </a:p>
      </dgm:t>
    </dgm:pt>
    <dgm:pt modelId="{46D6B5EA-7EAC-4B51-8851-654783E8960A}" type="sibTrans" cxnId="{33DAE352-55CE-4D9C-900D-E5C85035C061}">
      <dgm:prSet/>
      <dgm:spPr/>
      <dgm:t>
        <a:bodyPr/>
        <a:lstStyle/>
        <a:p>
          <a:endParaRPr lang="en-US"/>
        </a:p>
      </dgm:t>
    </dgm:pt>
    <dgm:pt modelId="{FA6B1522-0B82-4361-A02C-CC8D3B550B15}">
      <dgm:prSet phldrT="[Text]" custT="1"/>
      <dgm:spPr/>
      <dgm:t>
        <a:bodyPr/>
        <a:lstStyle/>
        <a:p>
          <a:r>
            <a:rPr lang="en-US" sz="2000" i="1" dirty="0" smtClean="0"/>
            <a:t>How does STROBE cope with varying eavesdropper proximity to IU?</a:t>
          </a:r>
          <a:endParaRPr lang="en-US" sz="2000" dirty="0"/>
        </a:p>
      </dgm:t>
    </dgm:pt>
    <dgm:pt modelId="{8FF9245F-C3D2-4B3F-A450-1AFEA526160E}" type="parTrans" cxnId="{64FE790E-61C4-4DB4-82D3-A52C194C77EC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C038478A-89B3-44E8-A12B-FBF20246918F}" type="sibTrans" cxnId="{64FE790E-61C4-4DB4-82D3-A52C194C77EC}">
      <dgm:prSet/>
      <dgm:spPr/>
      <dgm:t>
        <a:bodyPr/>
        <a:lstStyle/>
        <a:p>
          <a:endParaRPr lang="en-US"/>
        </a:p>
      </dgm:t>
    </dgm:pt>
    <dgm:pt modelId="{AD3AAC36-EA2F-4453-9600-7A7EE66308DE}">
      <dgm:prSet custT="1"/>
      <dgm:spPr/>
      <dgm:t>
        <a:bodyPr/>
        <a:lstStyle/>
        <a:p>
          <a:r>
            <a:rPr lang="en-US" sz="2000" i="1" dirty="0" smtClean="0"/>
            <a:t>How does STROBE handle eavesdroppers in-line with IU?</a:t>
          </a:r>
        </a:p>
      </dgm:t>
    </dgm:pt>
    <dgm:pt modelId="{310BA1F6-5C0C-426B-9C44-425D4051D80A}" type="parTrans" cxnId="{66D34F49-C4E4-4A7A-B3A3-281359AC4B09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6FD01ACC-E81C-4797-B55B-576D7C61A6CF}" type="sibTrans" cxnId="{66D34F49-C4E4-4A7A-B3A3-281359AC4B09}">
      <dgm:prSet/>
      <dgm:spPr/>
      <dgm:t>
        <a:bodyPr/>
        <a:lstStyle/>
        <a:p>
          <a:endParaRPr lang="en-US"/>
        </a:p>
      </dgm:t>
    </dgm:pt>
    <dgm:pt modelId="{B2C302F8-5586-4C59-881E-BF0B19B8370C}">
      <dgm:prSet custT="1"/>
      <dgm:spPr/>
      <dgm:t>
        <a:bodyPr/>
        <a:lstStyle/>
        <a:p>
          <a:r>
            <a:rPr lang="en-US" sz="1900" b="1" dirty="0" smtClean="0"/>
            <a:t>Verifying necessity of multi-path (outdoor) </a:t>
          </a:r>
          <a:endParaRPr lang="en-US" sz="1900" i="1" dirty="0" smtClean="0"/>
        </a:p>
      </dgm:t>
    </dgm:pt>
    <dgm:pt modelId="{82369841-D661-48B2-B9FB-7100BD1AF495}" type="parTrans" cxnId="{ABF3CDEA-93BC-4BE0-B76C-FD20C9EB177F}">
      <dgm:prSet/>
      <dgm:spPr/>
      <dgm:t>
        <a:bodyPr/>
        <a:lstStyle/>
        <a:p>
          <a:endParaRPr lang="en-US"/>
        </a:p>
      </dgm:t>
    </dgm:pt>
    <dgm:pt modelId="{5126B56D-BFB1-43FF-A2E0-4E25D986372C}" type="sibTrans" cxnId="{ABF3CDEA-93BC-4BE0-B76C-FD20C9EB177F}">
      <dgm:prSet/>
      <dgm:spPr/>
      <dgm:t>
        <a:bodyPr/>
        <a:lstStyle/>
        <a:p>
          <a:endParaRPr lang="en-US"/>
        </a:p>
      </dgm:t>
    </dgm:pt>
    <dgm:pt modelId="{F4F65675-3032-4A19-858E-166AE15C9F79}">
      <dgm:prSet custT="1"/>
      <dgm:spPr/>
      <dgm:t>
        <a:bodyPr/>
        <a:lstStyle/>
        <a:p>
          <a:r>
            <a:rPr lang="en-US" sz="2000" i="1" dirty="0" smtClean="0"/>
            <a:t>How dependent is STROBE on multi-path scattering characteristic of indoor WLAN environments?</a:t>
          </a:r>
        </a:p>
      </dgm:t>
    </dgm:pt>
    <dgm:pt modelId="{A86ED11D-B19E-4059-9AC2-24392A427607}" type="parTrans" cxnId="{94DBAF8D-72C3-4A94-9CF4-D4D9D344499D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AE0F07C1-7BA7-43B6-A1D2-C41ABAE91CA5}" type="sibTrans" cxnId="{94DBAF8D-72C3-4A94-9CF4-D4D9D344499D}">
      <dgm:prSet/>
      <dgm:spPr/>
      <dgm:t>
        <a:bodyPr/>
        <a:lstStyle/>
        <a:p>
          <a:endParaRPr lang="en-US"/>
        </a:p>
      </dgm:t>
    </dgm:pt>
    <dgm:pt modelId="{01F09617-9D8E-441B-BA0F-EA4095A42745}">
      <dgm:prSet custT="1"/>
      <dgm:spPr/>
      <dgm:t>
        <a:bodyPr/>
        <a:lstStyle/>
        <a:p>
          <a:r>
            <a:rPr lang="en-US" sz="1900" b="1" i="1" dirty="0" smtClean="0"/>
            <a:t>Nomadic Eavesdropper</a:t>
          </a:r>
        </a:p>
      </dgm:t>
    </dgm:pt>
    <dgm:pt modelId="{8EBB9840-D510-4B6C-AF6B-9B6E59710B1C}" type="parTrans" cxnId="{D9599F83-97CA-44A8-A15C-37E249953A4A}">
      <dgm:prSet/>
      <dgm:spPr/>
      <dgm:t>
        <a:bodyPr/>
        <a:lstStyle/>
        <a:p>
          <a:endParaRPr lang="en-US"/>
        </a:p>
      </dgm:t>
    </dgm:pt>
    <dgm:pt modelId="{79060FCB-E267-46BD-A746-6E86343E5AA8}" type="sibTrans" cxnId="{D9599F83-97CA-44A8-A15C-37E249953A4A}">
      <dgm:prSet/>
      <dgm:spPr/>
      <dgm:t>
        <a:bodyPr/>
        <a:lstStyle/>
        <a:p>
          <a:endParaRPr lang="en-US"/>
        </a:p>
      </dgm:t>
    </dgm:pt>
    <dgm:pt modelId="{D06DAB86-FA27-448B-BB85-9836FE4B0146}">
      <dgm:prSet custT="1"/>
      <dgm:spPr/>
      <dgm:t>
        <a:bodyPr/>
        <a:lstStyle/>
        <a:p>
          <a:r>
            <a:rPr lang="en-US" sz="2000" i="1" smtClean="0"/>
            <a:t>Is it possible for an eavesdropper to exhaustively traverse an environment to find a location where STROBE’s performance diminishes?</a:t>
          </a:r>
          <a:endParaRPr lang="en-US" sz="2000" i="1" dirty="0" smtClean="0"/>
        </a:p>
      </dgm:t>
    </dgm:pt>
    <dgm:pt modelId="{4D51B0DB-2D6E-4037-9FC0-44B443C276A1}" type="parTrans" cxnId="{FA013CF4-CBD9-42BC-B189-4331BE59BFAF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F30EF9C6-E634-4295-95F9-9B178DF1B931}" type="sibTrans" cxnId="{FA013CF4-CBD9-42BC-B189-4331BE59BFAF}">
      <dgm:prSet/>
      <dgm:spPr/>
      <dgm:t>
        <a:bodyPr/>
        <a:lstStyle/>
        <a:p>
          <a:endParaRPr lang="en-US"/>
        </a:p>
      </dgm:t>
    </dgm:pt>
    <dgm:pt modelId="{35FEB7CE-820D-41D2-A248-8885ADF1464B}" type="pres">
      <dgm:prSet presAssocID="{F6414B55-96A9-4164-9AF8-14E08A1BB3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BF3576-CF4F-4094-A42E-61381F02F35F}" type="pres">
      <dgm:prSet presAssocID="{63BC22ED-3905-4322-AB62-051AE37FC156}" presName="hierRoot1" presStyleCnt="0">
        <dgm:presLayoutVars>
          <dgm:hierBranch val="init"/>
        </dgm:presLayoutVars>
      </dgm:prSet>
      <dgm:spPr/>
    </dgm:pt>
    <dgm:pt modelId="{1C18A5C0-5DAA-45F3-ABAD-40C5F0C33C6B}" type="pres">
      <dgm:prSet presAssocID="{63BC22ED-3905-4322-AB62-051AE37FC156}" presName="rootComposite1" presStyleCnt="0"/>
      <dgm:spPr/>
    </dgm:pt>
    <dgm:pt modelId="{ACB730B8-C8D1-4209-9F36-946710151155}" type="pres">
      <dgm:prSet presAssocID="{63BC22ED-3905-4322-AB62-051AE37FC156}" presName="rootText1" presStyleLbl="node0" presStyleIdx="0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9768C2-8D34-4D39-A9E0-19A19D441E31}" type="pres">
      <dgm:prSet presAssocID="{63BC22ED-3905-4322-AB62-051AE37FC15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7691499-A267-4B15-A1FA-D900591C0DCC}" type="pres">
      <dgm:prSet presAssocID="{63BC22ED-3905-4322-AB62-051AE37FC156}" presName="hierChild2" presStyleCnt="0"/>
      <dgm:spPr/>
    </dgm:pt>
    <dgm:pt modelId="{3D4AF292-F067-447F-8EE2-56E2B91F7122}" type="pres">
      <dgm:prSet presAssocID="{7940D4C9-A4C7-4A46-A6BE-5CF689EFD112}" presName="Name64" presStyleLbl="parChTrans1D2" presStyleIdx="0" presStyleCnt="5"/>
      <dgm:spPr/>
      <dgm:t>
        <a:bodyPr/>
        <a:lstStyle/>
        <a:p>
          <a:endParaRPr lang="en-US"/>
        </a:p>
      </dgm:t>
    </dgm:pt>
    <dgm:pt modelId="{E0A39D1F-004E-416C-A612-24BB30AF1BD6}" type="pres">
      <dgm:prSet presAssocID="{DA39DD01-8BDB-4283-895B-4FEE78B34136}" presName="hierRoot2" presStyleCnt="0">
        <dgm:presLayoutVars>
          <dgm:hierBranch val="init"/>
        </dgm:presLayoutVars>
      </dgm:prSet>
      <dgm:spPr/>
    </dgm:pt>
    <dgm:pt modelId="{E1D411D0-4289-43CC-B21D-30F3F048560D}" type="pres">
      <dgm:prSet presAssocID="{DA39DD01-8BDB-4283-895B-4FEE78B34136}" presName="rootComposite" presStyleCnt="0"/>
      <dgm:spPr/>
    </dgm:pt>
    <dgm:pt modelId="{C03E0D8F-A78D-4608-A789-12FBFA21D439}" type="pres">
      <dgm:prSet presAssocID="{DA39DD01-8BDB-4283-895B-4FEE78B34136}" presName="rootText" presStyleLbl="node2" presStyleIdx="0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88DAA-F512-40D4-A7F8-AFEA1CC61814}" type="pres">
      <dgm:prSet presAssocID="{DA39DD01-8BDB-4283-895B-4FEE78B34136}" presName="rootConnector" presStyleLbl="node2" presStyleIdx="0" presStyleCnt="5"/>
      <dgm:spPr/>
      <dgm:t>
        <a:bodyPr/>
        <a:lstStyle/>
        <a:p>
          <a:endParaRPr lang="en-US"/>
        </a:p>
      </dgm:t>
    </dgm:pt>
    <dgm:pt modelId="{7C20DEE3-C6E1-4961-BA03-A6745CBAD258}" type="pres">
      <dgm:prSet presAssocID="{DA39DD01-8BDB-4283-895B-4FEE78B34136}" presName="hierChild4" presStyleCnt="0"/>
      <dgm:spPr/>
    </dgm:pt>
    <dgm:pt modelId="{4861B0FA-76BA-4D8A-973A-58B9626AE929}" type="pres">
      <dgm:prSet presAssocID="{DA39DD01-8BDB-4283-895B-4FEE78B34136}" presName="hierChild5" presStyleCnt="0"/>
      <dgm:spPr/>
    </dgm:pt>
    <dgm:pt modelId="{49BBD497-468D-45E9-819A-0A3DD43D0943}" type="pres">
      <dgm:prSet presAssocID="{63BC22ED-3905-4322-AB62-051AE37FC156}" presName="hierChild3" presStyleCnt="0"/>
      <dgm:spPr/>
    </dgm:pt>
    <dgm:pt modelId="{193969DA-8FB0-477F-9DD5-309CE1CEDF66}" type="pres">
      <dgm:prSet presAssocID="{713C48F3-A559-4CC6-BAFA-86CBE02FD70F}" presName="hierRoot1" presStyleCnt="0">
        <dgm:presLayoutVars>
          <dgm:hierBranch val="init"/>
        </dgm:presLayoutVars>
      </dgm:prSet>
      <dgm:spPr/>
    </dgm:pt>
    <dgm:pt modelId="{02622E9B-65F7-4DA3-8579-3EBF96FB2B4F}" type="pres">
      <dgm:prSet presAssocID="{713C48F3-A559-4CC6-BAFA-86CBE02FD70F}" presName="rootComposite1" presStyleCnt="0"/>
      <dgm:spPr/>
    </dgm:pt>
    <dgm:pt modelId="{BECD32E7-8180-4628-BA3F-EF815898E34F}" type="pres">
      <dgm:prSet presAssocID="{713C48F3-A559-4CC6-BAFA-86CBE02FD70F}" presName="rootText1" presStyleLbl="node0" presStyleIdx="1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55D525-F58A-4EA9-BBCC-67B733BD9C5A}" type="pres">
      <dgm:prSet presAssocID="{713C48F3-A559-4CC6-BAFA-86CBE02FD70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AB1420A-0FB5-428A-9B22-DCE5EB8E8F3B}" type="pres">
      <dgm:prSet presAssocID="{713C48F3-A559-4CC6-BAFA-86CBE02FD70F}" presName="hierChild2" presStyleCnt="0"/>
      <dgm:spPr/>
    </dgm:pt>
    <dgm:pt modelId="{811547A1-90E6-49B7-A55E-4B00FCEB61F9}" type="pres">
      <dgm:prSet presAssocID="{8FF9245F-C3D2-4B3F-A450-1AFEA526160E}" presName="Name64" presStyleLbl="parChTrans1D2" presStyleIdx="1" presStyleCnt="5"/>
      <dgm:spPr/>
      <dgm:t>
        <a:bodyPr/>
        <a:lstStyle/>
        <a:p>
          <a:endParaRPr lang="en-US"/>
        </a:p>
      </dgm:t>
    </dgm:pt>
    <dgm:pt modelId="{29BCFBDB-8E9D-4BA6-8E27-2E75A917E401}" type="pres">
      <dgm:prSet presAssocID="{FA6B1522-0B82-4361-A02C-CC8D3B550B15}" presName="hierRoot2" presStyleCnt="0">
        <dgm:presLayoutVars>
          <dgm:hierBranch val="init"/>
        </dgm:presLayoutVars>
      </dgm:prSet>
      <dgm:spPr/>
    </dgm:pt>
    <dgm:pt modelId="{8E631DB5-094E-4292-8B2B-CE26D57B3F4C}" type="pres">
      <dgm:prSet presAssocID="{FA6B1522-0B82-4361-A02C-CC8D3B550B15}" presName="rootComposite" presStyleCnt="0"/>
      <dgm:spPr/>
    </dgm:pt>
    <dgm:pt modelId="{75536EC6-422C-4FB5-B0BE-B1BF58064FF8}" type="pres">
      <dgm:prSet presAssocID="{FA6B1522-0B82-4361-A02C-CC8D3B550B15}" presName="rootText" presStyleLbl="node2" presStyleIdx="1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B94504-818C-47E5-9F84-B5F4F3176D3A}" type="pres">
      <dgm:prSet presAssocID="{FA6B1522-0B82-4361-A02C-CC8D3B550B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912C8B31-C0A4-4677-8303-729845373937}" type="pres">
      <dgm:prSet presAssocID="{FA6B1522-0B82-4361-A02C-CC8D3B550B15}" presName="hierChild4" presStyleCnt="0"/>
      <dgm:spPr/>
    </dgm:pt>
    <dgm:pt modelId="{D7864047-1144-41E2-B4C5-41BF70130BB5}" type="pres">
      <dgm:prSet presAssocID="{FA6B1522-0B82-4361-A02C-CC8D3B550B15}" presName="hierChild5" presStyleCnt="0"/>
      <dgm:spPr/>
    </dgm:pt>
    <dgm:pt modelId="{38D0C874-7FDE-4576-9DA1-8EAB917440BE}" type="pres">
      <dgm:prSet presAssocID="{310BA1F6-5C0C-426B-9C44-425D4051D80A}" presName="Name64" presStyleLbl="parChTrans1D2" presStyleIdx="2" presStyleCnt="5"/>
      <dgm:spPr/>
      <dgm:t>
        <a:bodyPr/>
        <a:lstStyle/>
        <a:p>
          <a:endParaRPr lang="en-US"/>
        </a:p>
      </dgm:t>
    </dgm:pt>
    <dgm:pt modelId="{8EE8861C-9B0F-4C15-8954-3C33507D2AC1}" type="pres">
      <dgm:prSet presAssocID="{AD3AAC36-EA2F-4453-9600-7A7EE66308DE}" presName="hierRoot2" presStyleCnt="0">
        <dgm:presLayoutVars>
          <dgm:hierBranch val="init"/>
        </dgm:presLayoutVars>
      </dgm:prSet>
      <dgm:spPr/>
    </dgm:pt>
    <dgm:pt modelId="{6AD3042D-C5A6-4BEC-A522-BDC1332AB9C4}" type="pres">
      <dgm:prSet presAssocID="{AD3AAC36-EA2F-4453-9600-7A7EE66308DE}" presName="rootComposite" presStyleCnt="0"/>
      <dgm:spPr/>
    </dgm:pt>
    <dgm:pt modelId="{03F94542-94AF-4D0C-898A-226635CC743B}" type="pres">
      <dgm:prSet presAssocID="{AD3AAC36-EA2F-4453-9600-7A7EE66308DE}" presName="rootText" presStyleLbl="node2" presStyleIdx="2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158814-E786-4D3B-A835-B34C11245A02}" type="pres">
      <dgm:prSet presAssocID="{AD3AAC36-EA2F-4453-9600-7A7EE66308DE}" presName="rootConnector" presStyleLbl="node2" presStyleIdx="2" presStyleCnt="5"/>
      <dgm:spPr/>
      <dgm:t>
        <a:bodyPr/>
        <a:lstStyle/>
        <a:p>
          <a:endParaRPr lang="en-US"/>
        </a:p>
      </dgm:t>
    </dgm:pt>
    <dgm:pt modelId="{6DB1B2DA-3B42-482B-BE02-76B272ED3E91}" type="pres">
      <dgm:prSet presAssocID="{AD3AAC36-EA2F-4453-9600-7A7EE66308DE}" presName="hierChild4" presStyleCnt="0"/>
      <dgm:spPr/>
    </dgm:pt>
    <dgm:pt modelId="{A420143E-1B9D-453E-B811-0FC601E57894}" type="pres">
      <dgm:prSet presAssocID="{AD3AAC36-EA2F-4453-9600-7A7EE66308DE}" presName="hierChild5" presStyleCnt="0"/>
      <dgm:spPr/>
    </dgm:pt>
    <dgm:pt modelId="{E82180FB-626C-4A8E-93B6-C9331BB6005B}" type="pres">
      <dgm:prSet presAssocID="{713C48F3-A559-4CC6-BAFA-86CBE02FD70F}" presName="hierChild3" presStyleCnt="0"/>
      <dgm:spPr/>
    </dgm:pt>
    <dgm:pt modelId="{9D7E9A0C-B975-49B4-B94A-2CA996B0A873}" type="pres">
      <dgm:prSet presAssocID="{B2C302F8-5586-4C59-881E-BF0B19B8370C}" presName="hierRoot1" presStyleCnt="0">
        <dgm:presLayoutVars>
          <dgm:hierBranch val="init"/>
        </dgm:presLayoutVars>
      </dgm:prSet>
      <dgm:spPr/>
    </dgm:pt>
    <dgm:pt modelId="{7DEA7924-5C0B-495F-B11C-DA2218448B2E}" type="pres">
      <dgm:prSet presAssocID="{B2C302F8-5586-4C59-881E-BF0B19B8370C}" presName="rootComposite1" presStyleCnt="0"/>
      <dgm:spPr/>
    </dgm:pt>
    <dgm:pt modelId="{F883F260-E9DA-4855-BA6D-AE0F84B71C1C}" type="pres">
      <dgm:prSet presAssocID="{B2C302F8-5586-4C59-881E-BF0B19B8370C}" presName="rootText1" presStyleLbl="node0" presStyleIdx="2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0ECBC8-9AA0-431B-819A-BDD48FF97765}" type="pres">
      <dgm:prSet presAssocID="{B2C302F8-5586-4C59-881E-BF0B19B8370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9E23ECC-532F-4CC2-924A-113CC33201D7}" type="pres">
      <dgm:prSet presAssocID="{B2C302F8-5586-4C59-881E-BF0B19B8370C}" presName="hierChild2" presStyleCnt="0"/>
      <dgm:spPr/>
    </dgm:pt>
    <dgm:pt modelId="{583B46F7-367B-40D2-B407-1AF3CB6C8019}" type="pres">
      <dgm:prSet presAssocID="{A86ED11D-B19E-4059-9AC2-24392A427607}" presName="Name64" presStyleLbl="parChTrans1D2" presStyleIdx="3" presStyleCnt="5"/>
      <dgm:spPr/>
      <dgm:t>
        <a:bodyPr/>
        <a:lstStyle/>
        <a:p>
          <a:endParaRPr lang="en-US"/>
        </a:p>
      </dgm:t>
    </dgm:pt>
    <dgm:pt modelId="{8C591FEF-4D45-466E-BCF1-BF74F78CE981}" type="pres">
      <dgm:prSet presAssocID="{F4F65675-3032-4A19-858E-166AE15C9F79}" presName="hierRoot2" presStyleCnt="0">
        <dgm:presLayoutVars>
          <dgm:hierBranch val="init"/>
        </dgm:presLayoutVars>
      </dgm:prSet>
      <dgm:spPr/>
    </dgm:pt>
    <dgm:pt modelId="{8354107C-7869-4195-8943-428262E409D8}" type="pres">
      <dgm:prSet presAssocID="{F4F65675-3032-4A19-858E-166AE15C9F79}" presName="rootComposite" presStyleCnt="0"/>
      <dgm:spPr/>
    </dgm:pt>
    <dgm:pt modelId="{C57FA2C9-90C7-4C19-B719-5D46C1079CBA}" type="pres">
      <dgm:prSet presAssocID="{F4F65675-3032-4A19-858E-166AE15C9F79}" presName="rootText" presStyleLbl="node2" presStyleIdx="3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B666F4-1482-4778-A638-DF890CC11D6D}" type="pres">
      <dgm:prSet presAssocID="{F4F65675-3032-4A19-858E-166AE15C9F79}" presName="rootConnector" presStyleLbl="node2" presStyleIdx="3" presStyleCnt="5"/>
      <dgm:spPr/>
      <dgm:t>
        <a:bodyPr/>
        <a:lstStyle/>
        <a:p>
          <a:endParaRPr lang="en-US"/>
        </a:p>
      </dgm:t>
    </dgm:pt>
    <dgm:pt modelId="{778A8003-CAC6-4893-9150-9C899E8B6B27}" type="pres">
      <dgm:prSet presAssocID="{F4F65675-3032-4A19-858E-166AE15C9F79}" presName="hierChild4" presStyleCnt="0"/>
      <dgm:spPr/>
    </dgm:pt>
    <dgm:pt modelId="{61B05779-7963-41A0-A019-A1D3BE5C732A}" type="pres">
      <dgm:prSet presAssocID="{F4F65675-3032-4A19-858E-166AE15C9F79}" presName="hierChild5" presStyleCnt="0"/>
      <dgm:spPr/>
    </dgm:pt>
    <dgm:pt modelId="{2C75E09D-9896-4951-BA07-63264F73C071}" type="pres">
      <dgm:prSet presAssocID="{B2C302F8-5586-4C59-881E-BF0B19B8370C}" presName="hierChild3" presStyleCnt="0"/>
      <dgm:spPr/>
    </dgm:pt>
    <dgm:pt modelId="{A00048EE-2DFE-45D5-BB17-202470961435}" type="pres">
      <dgm:prSet presAssocID="{01F09617-9D8E-441B-BA0F-EA4095A42745}" presName="hierRoot1" presStyleCnt="0">
        <dgm:presLayoutVars>
          <dgm:hierBranch val="init"/>
        </dgm:presLayoutVars>
      </dgm:prSet>
      <dgm:spPr/>
    </dgm:pt>
    <dgm:pt modelId="{C34F3994-00A1-4ACE-8438-E684BBED6A03}" type="pres">
      <dgm:prSet presAssocID="{01F09617-9D8E-441B-BA0F-EA4095A42745}" presName="rootComposite1" presStyleCnt="0"/>
      <dgm:spPr/>
    </dgm:pt>
    <dgm:pt modelId="{FE7FF7EC-5AAA-4C95-9F09-C37740F7919A}" type="pres">
      <dgm:prSet presAssocID="{01F09617-9D8E-441B-BA0F-EA4095A42745}" presName="rootText1" presStyleLbl="node0" presStyleIdx="3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B196D3-D64C-4AC0-A148-01B8524B8D67}" type="pres">
      <dgm:prSet presAssocID="{01F09617-9D8E-441B-BA0F-EA4095A4274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BD70769-BBAF-4D5E-AACD-6A5B96D6A4CB}" type="pres">
      <dgm:prSet presAssocID="{01F09617-9D8E-441B-BA0F-EA4095A42745}" presName="hierChild2" presStyleCnt="0"/>
      <dgm:spPr/>
    </dgm:pt>
    <dgm:pt modelId="{F7645BB7-9272-4E55-801F-F2845F897BE8}" type="pres">
      <dgm:prSet presAssocID="{4D51B0DB-2D6E-4037-9FC0-44B443C276A1}" presName="Name64" presStyleLbl="parChTrans1D2" presStyleIdx="4" presStyleCnt="5"/>
      <dgm:spPr/>
      <dgm:t>
        <a:bodyPr/>
        <a:lstStyle/>
        <a:p>
          <a:endParaRPr lang="en-US"/>
        </a:p>
      </dgm:t>
    </dgm:pt>
    <dgm:pt modelId="{7C1DA48D-12BA-4EEC-AB93-29A2A313BF5C}" type="pres">
      <dgm:prSet presAssocID="{D06DAB86-FA27-448B-BB85-9836FE4B0146}" presName="hierRoot2" presStyleCnt="0">
        <dgm:presLayoutVars>
          <dgm:hierBranch val="init"/>
        </dgm:presLayoutVars>
      </dgm:prSet>
      <dgm:spPr/>
    </dgm:pt>
    <dgm:pt modelId="{FEABC827-F812-4112-9A80-48A965F6B984}" type="pres">
      <dgm:prSet presAssocID="{D06DAB86-FA27-448B-BB85-9836FE4B0146}" presName="rootComposite" presStyleCnt="0"/>
      <dgm:spPr/>
    </dgm:pt>
    <dgm:pt modelId="{99271B64-C999-42A2-8806-81EE90C3883B}" type="pres">
      <dgm:prSet presAssocID="{D06DAB86-FA27-448B-BB85-9836FE4B0146}" presName="rootText" presStyleLbl="node2" presStyleIdx="4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A17370-8CF0-4C9A-BE39-7F8D912FDC7D}" type="pres">
      <dgm:prSet presAssocID="{D06DAB86-FA27-448B-BB85-9836FE4B0146}" presName="rootConnector" presStyleLbl="node2" presStyleIdx="4" presStyleCnt="5"/>
      <dgm:spPr/>
      <dgm:t>
        <a:bodyPr/>
        <a:lstStyle/>
        <a:p>
          <a:endParaRPr lang="en-US"/>
        </a:p>
      </dgm:t>
    </dgm:pt>
    <dgm:pt modelId="{E160807C-0F0D-4550-8E92-32313D77CB2F}" type="pres">
      <dgm:prSet presAssocID="{D06DAB86-FA27-448B-BB85-9836FE4B0146}" presName="hierChild4" presStyleCnt="0"/>
      <dgm:spPr/>
    </dgm:pt>
    <dgm:pt modelId="{B35B8574-8750-446B-A613-C65E5F00B6F4}" type="pres">
      <dgm:prSet presAssocID="{D06DAB86-FA27-448B-BB85-9836FE4B0146}" presName="hierChild5" presStyleCnt="0"/>
      <dgm:spPr/>
    </dgm:pt>
    <dgm:pt modelId="{261B0DFE-8F3E-4EA4-A4F6-D6C31748F72E}" type="pres">
      <dgm:prSet presAssocID="{01F09617-9D8E-441B-BA0F-EA4095A42745}" presName="hierChild3" presStyleCnt="0"/>
      <dgm:spPr/>
    </dgm:pt>
  </dgm:ptLst>
  <dgm:cxnLst>
    <dgm:cxn modelId="{D0EA0747-70D5-47A7-B3F7-A48E312B6616}" type="presOf" srcId="{310BA1F6-5C0C-426B-9C44-425D4051D80A}" destId="{38D0C874-7FDE-4576-9DA1-8EAB917440BE}" srcOrd="0" destOrd="0" presId="urn:microsoft.com/office/officeart/2009/3/layout/HorizontalOrganizationChart"/>
    <dgm:cxn modelId="{66D34F49-C4E4-4A7A-B3A3-281359AC4B09}" srcId="{713C48F3-A559-4CC6-BAFA-86CBE02FD70F}" destId="{AD3AAC36-EA2F-4453-9600-7A7EE66308DE}" srcOrd="1" destOrd="0" parTransId="{310BA1F6-5C0C-426B-9C44-425D4051D80A}" sibTransId="{6FD01ACC-E81C-4797-B55B-576D7C61A6CF}"/>
    <dgm:cxn modelId="{50D31461-6F88-435C-90B4-21CF3A86520C}" type="presOf" srcId="{AD3AAC36-EA2F-4453-9600-7A7EE66308DE}" destId="{03F94542-94AF-4D0C-898A-226635CC743B}" srcOrd="0" destOrd="0" presId="urn:microsoft.com/office/officeart/2009/3/layout/HorizontalOrganizationChart"/>
    <dgm:cxn modelId="{FA49CAAF-D7F6-4DEF-8720-52883306427B}" type="presOf" srcId="{A86ED11D-B19E-4059-9AC2-24392A427607}" destId="{583B46F7-367B-40D2-B407-1AF3CB6C8019}" srcOrd="0" destOrd="0" presId="urn:microsoft.com/office/officeart/2009/3/layout/HorizontalOrganizationChart"/>
    <dgm:cxn modelId="{665282FE-EFE1-41AB-9283-9A7CC1AB0714}" type="presOf" srcId="{DA39DD01-8BDB-4283-895B-4FEE78B34136}" destId="{C03E0D8F-A78D-4608-A789-12FBFA21D439}" srcOrd="0" destOrd="0" presId="urn:microsoft.com/office/officeart/2009/3/layout/HorizontalOrganizationChart"/>
    <dgm:cxn modelId="{D9599F83-97CA-44A8-A15C-37E249953A4A}" srcId="{F6414B55-96A9-4164-9AF8-14E08A1BB3B9}" destId="{01F09617-9D8E-441B-BA0F-EA4095A42745}" srcOrd="3" destOrd="0" parTransId="{8EBB9840-D510-4B6C-AF6B-9B6E59710B1C}" sibTransId="{79060FCB-E267-46BD-A746-6E86343E5AA8}"/>
    <dgm:cxn modelId="{C2741346-4BEA-4FE1-8AB8-6966CBE26D44}" type="presOf" srcId="{01F09617-9D8E-441B-BA0F-EA4095A42745}" destId="{94B196D3-D64C-4AC0-A148-01B8524B8D67}" srcOrd="1" destOrd="0" presId="urn:microsoft.com/office/officeart/2009/3/layout/HorizontalOrganizationChart"/>
    <dgm:cxn modelId="{E5A932C2-03E5-4604-836B-51FAA003F170}" type="presOf" srcId="{8FF9245F-C3D2-4B3F-A450-1AFEA526160E}" destId="{811547A1-90E6-49B7-A55E-4B00FCEB61F9}" srcOrd="0" destOrd="0" presId="urn:microsoft.com/office/officeart/2009/3/layout/HorizontalOrganizationChart"/>
    <dgm:cxn modelId="{512E500A-97E9-4AF8-A4CB-5AC6E27690A8}" srcId="{F6414B55-96A9-4164-9AF8-14E08A1BB3B9}" destId="{63BC22ED-3905-4322-AB62-051AE37FC156}" srcOrd="0" destOrd="0" parTransId="{FB2C1A86-80A7-495A-99F3-AC3BEA3374A3}" sibTransId="{594F9645-3D05-4D9B-B40E-C070608BB457}"/>
    <dgm:cxn modelId="{BF45A28E-24F2-4513-B7BD-A69A51614BBA}" type="presOf" srcId="{FA6B1522-0B82-4361-A02C-CC8D3B550B15}" destId="{75536EC6-422C-4FB5-B0BE-B1BF58064FF8}" srcOrd="0" destOrd="0" presId="urn:microsoft.com/office/officeart/2009/3/layout/HorizontalOrganizationChart"/>
    <dgm:cxn modelId="{E1CB577A-0A6F-46D1-BCB3-1AF14C80D740}" type="presOf" srcId="{7940D4C9-A4C7-4A46-A6BE-5CF689EFD112}" destId="{3D4AF292-F067-447F-8EE2-56E2B91F7122}" srcOrd="0" destOrd="0" presId="urn:microsoft.com/office/officeart/2009/3/layout/HorizontalOrganizationChart"/>
    <dgm:cxn modelId="{64FE790E-61C4-4DB4-82D3-A52C194C77EC}" srcId="{713C48F3-A559-4CC6-BAFA-86CBE02FD70F}" destId="{FA6B1522-0B82-4361-A02C-CC8D3B550B15}" srcOrd="0" destOrd="0" parTransId="{8FF9245F-C3D2-4B3F-A450-1AFEA526160E}" sibTransId="{C038478A-89B3-44E8-A12B-FBF20246918F}"/>
    <dgm:cxn modelId="{3460D3F2-C163-48EF-8404-D3842F36BAD2}" type="presOf" srcId="{FA6B1522-0B82-4361-A02C-CC8D3B550B15}" destId="{7DB94504-818C-47E5-9F84-B5F4F3176D3A}" srcOrd="1" destOrd="0" presId="urn:microsoft.com/office/officeart/2009/3/layout/HorizontalOrganizationChart"/>
    <dgm:cxn modelId="{EFA698CD-81B2-49DC-A2C3-C2ECF064AC8D}" type="presOf" srcId="{4D51B0DB-2D6E-4037-9FC0-44B443C276A1}" destId="{F7645BB7-9272-4E55-801F-F2845F897BE8}" srcOrd="0" destOrd="0" presId="urn:microsoft.com/office/officeart/2009/3/layout/HorizontalOrganizationChart"/>
    <dgm:cxn modelId="{ABF3CDEA-93BC-4BE0-B76C-FD20C9EB177F}" srcId="{F6414B55-96A9-4164-9AF8-14E08A1BB3B9}" destId="{B2C302F8-5586-4C59-881E-BF0B19B8370C}" srcOrd="2" destOrd="0" parTransId="{82369841-D661-48B2-B9FB-7100BD1AF495}" sibTransId="{5126B56D-BFB1-43FF-A2E0-4E25D986372C}"/>
    <dgm:cxn modelId="{94DBAF8D-72C3-4A94-9CF4-D4D9D344499D}" srcId="{B2C302F8-5586-4C59-881E-BF0B19B8370C}" destId="{F4F65675-3032-4A19-858E-166AE15C9F79}" srcOrd="0" destOrd="0" parTransId="{A86ED11D-B19E-4059-9AC2-24392A427607}" sibTransId="{AE0F07C1-7BA7-43B6-A1D2-C41ABAE91CA5}"/>
    <dgm:cxn modelId="{46EBB07F-894F-46B3-B391-3F047E1922E9}" type="presOf" srcId="{B2C302F8-5586-4C59-881E-BF0B19B8370C}" destId="{540ECBC8-9AA0-431B-819A-BDD48FF97765}" srcOrd="1" destOrd="0" presId="urn:microsoft.com/office/officeart/2009/3/layout/HorizontalOrganizationChart"/>
    <dgm:cxn modelId="{C738CDC2-E3F3-4EF3-BFEA-5B1441F4F723}" type="presOf" srcId="{B2C302F8-5586-4C59-881E-BF0B19B8370C}" destId="{F883F260-E9DA-4855-BA6D-AE0F84B71C1C}" srcOrd="0" destOrd="0" presId="urn:microsoft.com/office/officeart/2009/3/layout/HorizontalOrganizationChart"/>
    <dgm:cxn modelId="{0D58CE04-FC5A-41A7-9824-D633F1471BB5}" type="presOf" srcId="{63BC22ED-3905-4322-AB62-051AE37FC156}" destId="{ACB730B8-C8D1-4209-9F36-946710151155}" srcOrd="0" destOrd="0" presId="urn:microsoft.com/office/officeart/2009/3/layout/HorizontalOrganizationChart"/>
    <dgm:cxn modelId="{D14CA92B-95D1-46E5-9806-583957874509}" type="presOf" srcId="{D06DAB86-FA27-448B-BB85-9836FE4B0146}" destId="{99271B64-C999-42A2-8806-81EE90C3883B}" srcOrd="0" destOrd="0" presId="urn:microsoft.com/office/officeart/2009/3/layout/HorizontalOrganizationChart"/>
    <dgm:cxn modelId="{F914DF7B-ECDE-4F67-B82E-A79F54D46F5A}" type="presOf" srcId="{713C48F3-A559-4CC6-BAFA-86CBE02FD70F}" destId="{F455D525-F58A-4EA9-BBCC-67B733BD9C5A}" srcOrd="1" destOrd="0" presId="urn:microsoft.com/office/officeart/2009/3/layout/HorizontalOrganizationChart"/>
    <dgm:cxn modelId="{0195D351-69B7-4D34-964F-B5B3F5847E09}" type="presOf" srcId="{AD3AAC36-EA2F-4453-9600-7A7EE66308DE}" destId="{9F158814-E786-4D3B-A835-B34C11245A02}" srcOrd="1" destOrd="0" presId="urn:microsoft.com/office/officeart/2009/3/layout/HorizontalOrganizationChart"/>
    <dgm:cxn modelId="{5B688394-E91B-4019-8061-2A1699EC42AC}" type="presOf" srcId="{63BC22ED-3905-4322-AB62-051AE37FC156}" destId="{8C9768C2-8D34-4D39-A9E0-19A19D441E31}" srcOrd="1" destOrd="0" presId="urn:microsoft.com/office/officeart/2009/3/layout/HorizontalOrganizationChart"/>
    <dgm:cxn modelId="{981F81DB-76A8-4216-AF35-BC19031416D8}" type="presOf" srcId="{01F09617-9D8E-441B-BA0F-EA4095A42745}" destId="{FE7FF7EC-5AAA-4C95-9F09-C37740F7919A}" srcOrd="0" destOrd="0" presId="urn:microsoft.com/office/officeart/2009/3/layout/HorizontalOrganizationChart"/>
    <dgm:cxn modelId="{114EFD23-D90F-451E-BACD-DEA6C96FF52B}" type="presOf" srcId="{F4F65675-3032-4A19-858E-166AE15C9F79}" destId="{B1B666F4-1482-4778-A638-DF890CC11D6D}" srcOrd="1" destOrd="0" presId="urn:microsoft.com/office/officeart/2009/3/layout/HorizontalOrganizationChart"/>
    <dgm:cxn modelId="{A176F290-9AD8-4CB6-B9A0-5517C67EFCA8}" type="presOf" srcId="{F4F65675-3032-4A19-858E-166AE15C9F79}" destId="{C57FA2C9-90C7-4C19-B719-5D46C1079CBA}" srcOrd="0" destOrd="0" presId="urn:microsoft.com/office/officeart/2009/3/layout/HorizontalOrganizationChart"/>
    <dgm:cxn modelId="{50246BD1-CA3D-4D37-B2FA-3B6EC0CB90A3}" type="presOf" srcId="{D06DAB86-FA27-448B-BB85-9836FE4B0146}" destId="{E6A17370-8CF0-4C9A-BE39-7F8D912FDC7D}" srcOrd="1" destOrd="0" presId="urn:microsoft.com/office/officeart/2009/3/layout/HorizontalOrganizationChart"/>
    <dgm:cxn modelId="{3CFA7769-3754-4C7B-B3ED-153BF2D81A79}" type="presOf" srcId="{DA39DD01-8BDB-4283-895B-4FEE78B34136}" destId="{3AC88DAA-F512-40D4-A7F8-AFEA1CC61814}" srcOrd="1" destOrd="0" presId="urn:microsoft.com/office/officeart/2009/3/layout/HorizontalOrganizationChart"/>
    <dgm:cxn modelId="{ADC952FC-5BE5-43AF-9782-096F194BD685}" type="presOf" srcId="{713C48F3-A559-4CC6-BAFA-86CBE02FD70F}" destId="{BECD32E7-8180-4628-BA3F-EF815898E34F}" srcOrd="0" destOrd="0" presId="urn:microsoft.com/office/officeart/2009/3/layout/HorizontalOrganizationChart"/>
    <dgm:cxn modelId="{33DAE352-55CE-4D9C-900D-E5C85035C061}" srcId="{F6414B55-96A9-4164-9AF8-14E08A1BB3B9}" destId="{713C48F3-A559-4CC6-BAFA-86CBE02FD70F}" srcOrd="1" destOrd="0" parTransId="{93EE9D91-DA76-4376-ADC2-BD33779F3903}" sibTransId="{46D6B5EA-7EAC-4B51-8851-654783E8960A}"/>
    <dgm:cxn modelId="{FA013CF4-CBD9-42BC-B189-4331BE59BFAF}" srcId="{01F09617-9D8E-441B-BA0F-EA4095A42745}" destId="{D06DAB86-FA27-448B-BB85-9836FE4B0146}" srcOrd="0" destOrd="0" parTransId="{4D51B0DB-2D6E-4037-9FC0-44B443C276A1}" sibTransId="{F30EF9C6-E634-4295-95F9-9B178DF1B931}"/>
    <dgm:cxn modelId="{40E92B55-D102-48E1-83C0-FB89313A2184}" srcId="{63BC22ED-3905-4322-AB62-051AE37FC156}" destId="{DA39DD01-8BDB-4283-895B-4FEE78B34136}" srcOrd="0" destOrd="0" parTransId="{7940D4C9-A4C7-4A46-A6BE-5CF689EFD112}" sibTransId="{E778E367-253A-4BF2-AFBB-6F75A004E2BC}"/>
    <dgm:cxn modelId="{3BC368FC-5C67-421A-9A19-E1B8F09DC449}" type="presOf" srcId="{F6414B55-96A9-4164-9AF8-14E08A1BB3B9}" destId="{35FEB7CE-820D-41D2-A248-8885ADF1464B}" srcOrd="0" destOrd="0" presId="urn:microsoft.com/office/officeart/2009/3/layout/HorizontalOrganizationChart"/>
    <dgm:cxn modelId="{9912A949-5D06-4065-BE86-4D08BBB092A2}" type="presParOf" srcId="{35FEB7CE-820D-41D2-A248-8885ADF1464B}" destId="{A5BF3576-CF4F-4094-A42E-61381F02F35F}" srcOrd="0" destOrd="0" presId="urn:microsoft.com/office/officeart/2009/3/layout/HorizontalOrganizationChart"/>
    <dgm:cxn modelId="{B96AC4F5-3290-44B5-BEF8-4E99E102A0E7}" type="presParOf" srcId="{A5BF3576-CF4F-4094-A42E-61381F02F35F}" destId="{1C18A5C0-5DAA-45F3-ABAD-40C5F0C33C6B}" srcOrd="0" destOrd="0" presId="urn:microsoft.com/office/officeart/2009/3/layout/HorizontalOrganizationChart"/>
    <dgm:cxn modelId="{13D9595C-401B-4C73-A997-A35D1D6982F5}" type="presParOf" srcId="{1C18A5C0-5DAA-45F3-ABAD-40C5F0C33C6B}" destId="{ACB730B8-C8D1-4209-9F36-946710151155}" srcOrd="0" destOrd="0" presId="urn:microsoft.com/office/officeart/2009/3/layout/HorizontalOrganizationChart"/>
    <dgm:cxn modelId="{9ABC189E-DBA4-45F3-892A-749BD29C9200}" type="presParOf" srcId="{1C18A5C0-5DAA-45F3-ABAD-40C5F0C33C6B}" destId="{8C9768C2-8D34-4D39-A9E0-19A19D441E31}" srcOrd="1" destOrd="0" presId="urn:microsoft.com/office/officeart/2009/3/layout/HorizontalOrganizationChart"/>
    <dgm:cxn modelId="{12FF21F4-C2C0-49C1-9FFE-0500D5FBFEB9}" type="presParOf" srcId="{A5BF3576-CF4F-4094-A42E-61381F02F35F}" destId="{C7691499-A267-4B15-A1FA-D900591C0DCC}" srcOrd="1" destOrd="0" presId="urn:microsoft.com/office/officeart/2009/3/layout/HorizontalOrganizationChart"/>
    <dgm:cxn modelId="{8E473D39-EAC0-4411-BFBF-51A7A910D58E}" type="presParOf" srcId="{C7691499-A267-4B15-A1FA-D900591C0DCC}" destId="{3D4AF292-F067-447F-8EE2-56E2B91F7122}" srcOrd="0" destOrd="0" presId="urn:microsoft.com/office/officeart/2009/3/layout/HorizontalOrganizationChart"/>
    <dgm:cxn modelId="{6434B2A3-60DB-4013-9C1F-86E96731EEB7}" type="presParOf" srcId="{C7691499-A267-4B15-A1FA-D900591C0DCC}" destId="{E0A39D1F-004E-416C-A612-24BB30AF1BD6}" srcOrd="1" destOrd="0" presId="urn:microsoft.com/office/officeart/2009/3/layout/HorizontalOrganizationChart"/>
    <dgm:cxn modelId="{01204371-FB3B-46B4-9AA3-0845AF857614}" type="presParOf" srcId="{E0A39D1F-004E-416C-A612-24BB30AF1BD6}" destId="{E1D411D0-4289-43CC-B21D-30F3F048560D}" srcOrd="0" destOrd="0" presId="urn:microsoft.com/office/officeart/2009/3/layout/HorizontalOrganizationChart"/>
    <dgm:cxn modelId="{D0A65EB9-0D59-4AED-A457-5A53B42EFF73}" type="presParOf" srcId="{E1D411D0-4289-43CC-B21D-30F3F048560D}" destId="{C03E0D8F-A78D-4608-A789-12FBFA21D439}" srcOrd="0" destOrd="0" presId="urn:microsoft.com/office/officeart/2009/3/layout/HorizontalOrganizationChart"/>
    <dgm:cxn modelId="{04B03B02-0D55-4777-8BCB-1C33FCC0F039}" type="presParOf" srcId="{E1D411D0-4289-43CC-B21D-30F3F048560D}" destId="{3AC88DAA-F512-40D4-A7F8-AFEA1CC61814}" srcOrd="1" destOrd="0" presId="urn:microsoft.com/office/officeart/2009/3/layout/HorizontalOrganizationChart"/>
    <dgm:cxn modelId="{9CE5FAD7-8D6A-4AE6-92F8-0FECE059B022}" type="presParOf" srcId="{E0A39D1F-004E-416C-A612-24BB30AF1BD6}" destId="{7C20DEE3-C6E1-4961-BA03-A6745CBAD258}" srcOrd="1" destOrd="0" presId="urn:microsoft.com/office/officeart/2009/3/layout/HorizontalOrganizationChart"/>
    <dgm:cxn modelId="{129B0872-F27F-4B16-B80E-98406624599A}" type="presParOf" srcId="{E0A39D1F-004E-416C-A612-24BB30AF1BD6}" destId="{4861B0FA-76BA-4D8A-973A-58B9626AE929}" srcOrd="2" destOrd="0" presId="urn:microsoft.com/office/officeart/2009/3/layout/HorizontalOrganizationChart"/>
    <dgm:cxn modelId="{94534A52-F101-4D5B-8632-E7919490034F}" type="presParOf" srcId="{A5BF3576-CF4F-4094-A42E-61381F02F35F}" destId="{49BBD497-468D-45E9-819A-0A3DD43D0943}" srcOrd="2" destOrd="0" presId="urn:microsoft.com/office/officeart/2009/3/layout/HorizontalOrganizationChart"/>
    <dgm:cxn modelId="{0A3FA1A8-7DDA-45A1-A5E3-EF82F370085C}" type="presParOf" srcId="{35FEB7CE-820D-41D2-A248-8885ADF1464B}" destId="{193969DA-8FB0-477F-9DD5-309CE1CEDF66}" srcOrd="1" destOrd="0" presId="urn:microsoft.com/office/officeart/2009/3/layout/HorizontalOrganizationChart"/>
    <dgm:cxn modelId="{C6B25266-7A14-4C7E-8E13-C203E3EB953F}" type="presParOf" srcId="{193969DA-8FB0-477F-9DD5-309CE1CEDF66}" destId="{02622E9B-65F7-4DA3-8579-3EBF96FB2B4F}" srcOrd="0" destOrd="0" presId="urn:microsoft.com/office/officeart/2009/3/layout/HorizontalOrganizationChart"/>
    <dgm:cxn modelId="{2A7AD9F5-C034-4A95-BBBF-57144D772226}" type="presParOf" srcId="{02622E9B-65F7-4DA3-8579-3EBF96FB2B4F}" destId="{BECD32E7-8180-4628-BA3F-EF815898E34F}" srcOrd="0" destOrd="0" presId="urn:microsoft.com/office/officeart/2009/3/layout/HorizontalOrganizationChart"/>
    <dgm:cxn modelId="{88202688-0AFC-411D-855C-085DF085B522}" type="presParOf" srcId="{02622E9B-65F7-4DA3-8579-3EBF96FB2B4F}" destId="{F455D525-F58A-4EA9-BBCC-67B733BD9C5A}" srcOrd="1" destOrd="0" presId="urn:microsoft.com/office/officeart/2009/3/layout/HorizontalOrganizationChart"/>
    <dgm:cxn modelId="{AACB0420-3E87-42E7-8638-4D5FD27CD36F}" type="presParOf" srcId="{193969DA-8FB0-477F-9DD5-309CE1CEDF66}" destId="{4AB1420A-0FB5-428A-9B22-DCE5EB8E8F3B}" srcOrd="1" destOrd="0" presId="urn:microsoft.com/office/officeart/2009/3/layout/HorizontalOrganizationChart"/>
    <dgm:cxn modelId="{FB1F195A-3610-4F32-84F8-F4A4CF680DB0}" type="presParOf" srcId="{4AB1420A-0FB5-428A-9B22-DCE5EB8E8F3B}" destId="{811547A1-90E6-49B7-A55E-4B00FCEB61F9}" srcOrd="0" destOrd="0" presId="urn:microsoft.com/office/officeart/2009/3/layout/HorizontalOrganizationChart"/>
    <dgm:cxn modelId="{163C3727-12DB-49AF-A988-D4834350FC5A}" type="presParOf" srcId="{4AB1420A-0FB5-428A-9B22-DCE5EB8E8F3B}" destId="{29BCFBDB-8E9D-4BA6-8E27-2E75A917E401}" srcOrd="1" destOrd="0" presId="urn:microsoft.com/office/officeart/2009/3/layout/HorizontalOrganizationChart"/>
    <dgm:cxn modelId="{37A0B26E-CF1F-43A4-B223-F14760F9176B}" type="presParOf" srcId="{29BCFBDB-8E9D-4BA6-8E27-2E75A917E401}" destId="{8E631DB5-094E-4292-8B2B-CE26D57B3F4C}" srcOrd="0" destOrd="0" presId="urn:microsoft.com/office/officeart/2009/3/layout/HorizontalOrganizationChart"/>
    <dgm:cxn modelId="{22F52B6A-FB45-45E1-9D30-24334F421620}" type="presParOf" srcId="{8E631DB5-094E-4292-8B2B-CE26D57B3F4C}" destId="{75536EC6-422C-4FB5-B0BE-B1BF58064FF8}" srcOrd="0" destOrd="0" presId="urn:microsoft.com/office/officeart/2009/3/layout/HorizontalOrganizationChart"/>
    <dgm:cxn modelId="{6EC35D78-C3F5-4079-8275-239B130B53DE}" type="presParOf" srcId="{8E631DB5-094E-4292-8B2B-CE26D57B3F4C}" destId="{7DB94504-818C-47E5-9F84-B5F4F3176D3A}" srcOrd="1" destOrd="0" presId="urn:microsoft.com/office/officeart/2009/3/layout/HorizontalOrganizationChart"/>
    <dgm:cxn modelId="{7D61BDA2-8F00-492A-814C-76C3CFCE2AB6}" type="presParOf" srcId="{29BCFBDB-8E9D-4BA6-8E27-2E75A917E401}" destId="{912C8B31-C0A4-4677-8303-729845373937}" srcOrd="1" destOrd="0" presId="urn:microsoft.com/office/officeart/2009/3/layout/HorizontalOrganizationChart"/>
    <dgm:cxn modelId="{B9C3FE2B-EF0E-4093-AEEB-A28859E5C935}" type="presParOf" srcId="{29BCFBDB-8E9D-4BA6-8E27-2E75A917E401}" destId="{D7864047-1144-41E2-B4C5-41BF70130BB5}" srcOrd="2" destOrd="0" presId="urn:microsoft.com/office/officeart/2009/3/layout/HorizontalOrganizationChart"/>
    <dgm:cxn modelId="{847EEF42-C6DC-4EB4-8A54-3BCDC992AA9B}" type="presParOf" srcId="{4AB1420A-0FB5-428A-9B22-DCE5EB8E8F3B}" destId="{38D0C874-7FDE-4576-9DA1-8EAB917440BE}" srcOrd="2" destOrd="0" presId="urn:microsoft.com/office/officeart/2009/3/layout/HorizontalOrganizationChart"/>
    <dgm:cxn modelId="{B299D77A-DF02-42F8-B9FA-8848218BB39E}" type="presParOf" srcId="{4AB1420A-0FB5-428A-9B22-DCE5EB8E8F3B}" destId="{8EE8861C-9B0F-4C15-8954-3C33507D2AC1}" srcOrd="3" destOrd="0" presId="urn:microsoft.com/office/officeart/2009/3/layout/HorizontalOrganizationChart"/>
    <dgm:cxn modelId="{5349F5D1-27B5-42A1-83CC-6273DEBBDB8E}" type="presParOf" srcId="{8EE8861C-9B0F-4C15-8954-3C33507D2AC1}" destId="{6AD3042D-C5A6-4BEC-A522-BDC1332AB9C4}" srcOrd="0" destOrd="0" presId="urn:microsoft.com/office/officeart/2009/3/layout/HorizontalOrganizationChart"/>
    <dgm:cxn modelId="{D716E16C-D95C-4FD5-AECB-49B02D21FE94}" type="presParOf" srcId="{6AD3042D-C5A6-4BEC-A522-BDC1332AB9C4}" destId="{03F94542-94AF-4D0C-898A-226635CC743B}" srcOrd="0" destOrd="0" presId="urn:microsoft.com/office/officeart/2009/3/layout/HorizontalOrganizationChart"/>
    <dgm:cxn modelId="{CB04AD6B-B3AD-44AE-A8FF-AD255F95CAD0}" type="presParOf" srcId="{6AD3042D-C5A6-4BEC-A522-BDC1332AB9C4}" destId="{9F158814-E786-4D3B-A835-B34C11245A02}" srcOrd="1" destOrd="0" presId="urn:microsoft.com/office/officeart/2009/3/layout/HorizontalOrganizationChart"/>
    <dgm:cxn modelId="{9AE7C006-17C8-408C-BE2B-75797C4AF2CA}" type="presParOf" srcId="{8EE8861C-9B0F-4C15-8954-3C33507D2AC1}" destId="{6DB1B2DA-3B42-482B-BE02-76B272ED3E91}" srcOrd="1" destOrd="0" presId="urn:microsoft.com/office/officeart/2009/3/layout/HorizontalOrganizationChart"/>
    <dgm:cxn modelId="{4AE620A9-FB60-48C6-89D2-36ED0B00F667}" type="presParOf" srcId="{8EE8861C-9B0F-4C15-8954-3C33507D2AC1}" destId="{A420143E-1B9D-453E-B811-0FC601E57894}" srcOrd="2" destOrd="0" presId="urn:microsoft.com/office/officeart/2009/3/layout/HorizontalOrganizationChart"/>
    <dgm:cxn modelId="{243128AA-C9CF-41B2-B167-3D1143CC9EB2}" type="presParOf" srcId="{193969DA-8FB0-477F-9DD5-309CE1CEDF66}" destId="{E82180FB-626C-4A8E-93B6-C9331BB6005B}" srcOrd="2" destOrd="0" presId="urn:microsoft.com/office/officeart/2009/3/layout/HorizontalOrganizationChart"/>
    <dgm:cxn modelId="{A3F5AAA7-0375-4975-A890-DB739460016C}" type="presParOf" srcId="{35FEB7CE-820D-41D2-A248-8885ADF1464B}" destId="{9D7E9A0C-B975-49B4-B94A-2CA996B0A873}" srcOrd="2" destOrd="0" presId="urn:microsoft.com/office/officeart/2009/3/layout/HorizontalOrganizationChart"/>
    <dgm:cxn modelId="{8844369B-E2BD-4D9D-BFBD-AD7FFD754342}" type="presParOf" srcId="{9D7E9A0C-B975-49B4-B94A-2CA996B0A873}" destId="{7DEA7924-5C0B-495F-B11C-DA2218448B2E}" srcOrd="0" destOrd="0" presId="urn:microsoft.com/office/officeart/2009/3/layout/HorizontalOrganizationChart"/>
    <dgm:cxn modelId="{D10E7A82-36EB-4FA9-A2EC-3CF5EFE7F61F}" type="presParOf" srcId="{7DEA7924-5C0B-495F-B11C-DA2218448B2E}" destId="{F883F260-E9DA-4855-BA6D-AE0F84B71C1C}" srcOrd="0" destOrd="0" presId="urn:microsoft.com/office/officeart/2009/3/layout/HorizontalOrganizationChart"/>
    <dgm:cxn modelId="{4BAF06B4-67E8-42B8-A7E5-7B01723B4EFE}" type="presParOf" srcId="{7DEA7924-5C0B-495F-B11C-DA2218448B2E}" destId="{540ECBC8-9AA0-431B-819A-BDD48FF97765}" srcOrd="1" destOrd="0" presId="urn:microsoft.com/office/officeart/2009/3/layout/HorizontalOrganizationChart"/>
    <dgm:cxn modelId="{66BDA6E2-E936-4A3C-92BE-5A1C764F6101}" type="presParOf" srcId="{9D7E9A0C-B975-49B4-B94A-2CA996B0A873}" destId="{99E23ECC-532F-4CC2-924A-113CC33201D7}" srcOrd="1" destOrd="0" presId="urn:microsoft.com/office/officeart/2009/3/layout/HorizontalOrganizationChart"/>
    <dgm:cxn modelId="{B5EBF54F-2DBE-4E70-A004-868DD5CC7795}" type="presParOf" srcId="{99E23ECC-532F-4CC2-924A-113CC33201D7}" destId="{583B46F7-367B-40D2-B407-1AF3CB6C8019}" srcOrd="0" destOrd="0" presId="urn:microsoft.com/office/officeart/2009/3/layout/HorizontalOrganizationChart"/>
    <dgm:cxn modelId="{0FCEDD6D-E642-4499-90E6-838954C7D02D}" type="presParOf" srcId="{99E23ECC-532F-4CC2-924A-113CC33201D7}" destId="{8C591FEF-4D45-466E-BCF1-BF74F78CE981}" srcOrd="1" destOrd="0" presId="urn:microsoft.com/office/officeart/2009/3/layout/HorizontalOrganizationChart"/>
    <dgm:cxn modelId="{3952947C-228F-4BB1-987B-EBA8F491B3B1}" type="presParOf" srcId="{8C591FEF-4D45-466E-BCF1-BF74F78CE981}" destId="{8354107C-7869-4195-8943-428262E409D8}" srcOrd="0" destOrd="0" presId="urn:microsoft.com/office/officeart/2009/3/layout/HorizontalOrganizationChart"/>
    <dgm:cxn modelId="{52845DE4-4406-4CE3-8087-AB0C38912352}" type="presParOf" srcId="{8354107C-7869-4195-8943-428262E409D8}" destId="{C57FA2C9-90C7-4C19-B719-5D46C1079CBA}" srcOrd="0" destOrd="0" presId="urn:microsoft.com/office/officeart/2009/3/layout/HorizontalOrganizationChart"/>
    <dgm:cxn modelId="{A5CEF666-39FB-4615-A66D-44E002D2B979}" type="presParOf" srcId="{8354107C-7869-4195-8943-428262E409D8}" destId="{B1B666F4-1482-4778-A638-DF890CC11D6D}" srcOrd="1" destOrd="0" presId="urn:microsoft.com/office/officeart/2009/3/layout/HorizontalOrganizationChart"/>
    <dgm:cxn modelId="{96FADD7F-6E3E-4C13-8617-A39B88F1F3D6}" type="presParOf" srcId="{8C591FEF-4D45-466E-BCF1-BF74F78CE981}" destId="{778A8003-CAC6-4893-9150-9C899E8B6B27}" srcOrd="1" destOrd="0" presId="urn:microsoft.com/office/officeart/2009/3/layout/HorizontalOrganizationChart"/>
    <dgm:cxn modelId="{16D23FF6-FCDB-4232-A4D0-C5AE87C4FD8E}" type="presParOf" srcId="{8C591FEF-4D45-466E-BCF1-BF74F78CE981}" destId="{61B05779-7963-41A0-A019-A1D3BE5C732A}" srcOrd="2" destOrd="0" presId="urn:microsoft.com/office/officeart/2009/3/layout/HorizontalOrganizationChart"/>
    <dgm:cxn modelId="{D8197380-7F4E-4CA4-9AE7-DC8D19ED87FA}" type="presParOf" srcId="{9D7E9A0C-B975-49B4-B94A-2CA996B0A873}" destId="{2C75E09D-9896-4951-BA07-63264F73C071}" srcOrd="2" destOrd="0" presId="urn:microsoft.com/office/officeart/2009/3/layout/HorizontalOrganizationChart"/>
    <dgm:cxn modelId="{B53122D9-186D-4D42-8EB8-D077878393BD}" type="presParOf" srcId="{35FEB7CE-820D-41D2-A248-8885ADF1464B}" destId="{A00048EE-2DFE-45D5-BB17-202470961435}" srcOrd="3" destOrd="0" presId="urn:microsoft.com/office/officeart/2009/3/layout/HorizontalOrganizationChart"/>
    <dgm:cxn modelId="{891CA5F9-8AAA-4720-9B07-630F615722F1}" type="presParOf" srcId="{A00048EE-2DFE-45D5-BB17-202470961435}" destId="{C34F3994-00A1-4ACE-8438-E684BBED6A03}" srcOrd="0" destOrd="0" presId="urn:microsoft.com/office/officeart/2009/3/layout/HorizontalOrganizationChart"/>
    <dgm:cxn modelId="{0651EDA4-0B4C-4953-9E99-CFBE7D02EC73}" type="presParOf" srcId="{C34F3994-00A1-4ACE-8438-E684BBED6A03}" destId="{FE7FF7EC-5AAA-4C95-9F09-C37740F7919A}" srcOrd="0" destOrd="0" presId="urn:microsoft.com/office/officeart/2009/3/layout/HorizontalOrganizationChart"/>
    <dgm:cxn modelId="{6A56B7A1-85A5-4097-B122-8F10283BA576}" type="presParOf" srcId="{C34F3994-00A1-4ACE-8438-E684BBED6A03}" destId="{94B196D3-D64C-4AC0-A148-01B8524B8D67}" srcOrd="1" destOrd="0" presId="urn:microsoft.com/office/officeart/2009/3/layout/HorizontalOrganizationChart"/>
    <dgm:cxn modelId="{86DD3A76-C19A-485C-9A78-561438F97D38}" type="presParOf" srcId="{A00048EE-2DFE-45D5-BB17-202470961435}" destId="{3BD70769-BBAF-4D5E-AACD-6A5B96D6A4CB}" srcOrd="1" destOrd="0" presId="urn:microsoft.com/office/officeart/2009/3/layout/HorizontalOrganizationChart"/>
    <dgm:cxn modelId="{58D8FB8D-F125-4FD5-9539-9B39A1D7FA41}" type="presParOf" srcId="{3BD70769-BBAF-4D5E-AACD-6A5B96D6A4CB}" destId="{F7645BB7-9272-4E55-801F-F2845F897BE8}" srcOrd="0" destOrd="0" presId="urn:microsoft.com/office/officeart/2009/3/layout/HorizontalOrganizationChart"/>
    <dgm:cxn modelId="{4C24FF9D-5008-41C8-AA76-C29EEFF33191}" type="presParOf" srcId="{3BD70769-BBAF-4D5E-AACD-6A5B96D6A4CB}" destId="{7C1DA48D-12BA-4EEC-AB93-29A2A313BF5C}" srcOrd="1" destOrd="0" presId="urn:microsoft.com/office/officeart/2009/3/layout/HorizontalOrganizationChart"/>
    <dgm:cxn modelId="{853F6BFD-AC31-4606-B89A-C4ECCF43B2C2}" type="presParOf" srcId="{7C1DA48D-12BA-4EEC-AB93-29A2A313BF5C}" destId="{FEABC827-F812-4112-9A80-48A965F6B984}" srcOrd="0" destOrd="0" presId="urn:microsoft.com/office/officeart/2009/3/layout/HorizontalOrganizationChart"/>
    <dgm:cxn modelId="{FA2185D1-0E7C-4EE7-AA2A-3C643EAC9236}" type="presParOf" srcId="{FEABC827-F812-4112-9A80-48A965F6B984}" destId="{99271B64-C999-42A2-8806-81EE90C3883B}" srcOrd="0" destOrd="0" presId="urn:microsoft.com/office/officeart/2009/3/layout/HorizontalOrganizationChart"/>
    <dgm:cxn modelId="{967DE1D5-0376-49C5-A7BF-B248F54C78D8}" type="presParOf" srcId="{FEABC827-F812-4112-9A80-48A965F6B984}" destId="{E6A17370-8CF0-4C9A-BE39-7F8D912FDC7D}" srcOrd="1" destOrd="0" presId="urn:microsoft.com/office/officeart/2009/3/layout/HorizontalOrganizationChart"/>
    <dgm:cxn modelId="{D8C71715-04BE-486F-913C-AD78D305C507}" type="presParOf" srcId="{7C1DA48D-12BA-4EEC-AB93-29A2A313BF5C}" destId="{E160807C-0F0D-4550-8E92-32313D77CB2F}" srcOrd="1" destOrd="0" presId="urn:microsoft.com/office/officeart/2009/3/layout/HorizontalOrganizationChart"/>
    <dgm:cxn modelId="{64DDF9CA-84CD-4FEC-B197-FF444DE8125A}" type="presParOf" srcId="{7C1DA48D-12BA-4EEC-AB93-29A2A313BF5C}" destId="{B35B8574-8750-446B-A613-C65E5F00B6F4}" srcOrd="2" destOrd="0" presId="urn:microsoft.com/office/officeart/2009/3/layout/HorizontalOrganizationChart"/>
    <dgm:cxn modelId="{25461417-E34D-4609-8CE9-CEAF38372E55}" type="presParOf" srcId="{A00048EE-2DFE-45D5-BB17-202470961435}" destId="{261B0DFE-8F3E-4EA4-A4F6-D6C31748F72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414B55-96A9-4164-9AF8-14E08A1BB3B9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63BC22ED-3905-4322-AB62-051AE37FC156}">
      <dgm:prSet phldrT="[Text]" custT="1"/>
      <dgm:spPr/>
      <dgm:t>
        <a:bodyPr/>
        <a:lstStyle/>
        <a:p>
          <a:r>
            <a:rPr lang="en-US" sz="1900" b="1" dirty="0" smtClean="0"/>
            <a:t>Baseline</a:t>
          </a:r>
          <a:endParaRPr lang="en-US" sz="1900" b="1" dirty="0"/>
        </a:p>
      </dgm:t>
    </dgm:pt>
    <dgm:pt modelId="{FB2C1A86-80A7-495A-99F3-AC3BEA3374A3}" type="parTrans" cxnId="{512E500A-97E9-4AF8-A4CB-5AC6E27690A8}">
      <dgm:prSet/>
      <dgm:spPr/>
      <dgm:t>
        <a:bodyPr/>
        <a:lstStyle/>
        <a:p>
          <a:endParaRPr lang="en-US"/>
        </a:p>
      </dgm:t>
    </dgm:pt>
    <dgm:pt modelId="{594F9645-3D05-4D9B-B40E-C070608BB457}" type="sibTrans" cxnId="{512E500A-97E9-4AF8-A4CB-5AC6E27690A8}">
      <dgm:prSet/>
      <dgm:spPr/>
      <dgm:t>
        <a:bodyPr/>
        <a:lstStyle/>
        <a:p>
          <a:endParaRPr lang="en-US"/>
        </a:p>
      </dgm:t>
    </dgm:pt>
    <dgm:pt modelId="{DA39DD01-8BDB-4283-895B-4FEE78B34136}">
      <dgm:prSet phldrT="[Text]" custT="1"/>
      <dgm:spPr/>
      <dgm:t>
        <a:bodyPr/>
        <a:lstStyle/>
        <a:p>
          <a:r>
            <a:rPr lang="en-US" sz="2000" i="1" dirty="0" smtClean="0"/>
            <a:t>How does STROBE perform in a typical, indoor, wireless scenario?</a:t>
          </a:r>
          <a:endParaRPr lang="en-US" sz="2000" dirty="0"/>
        </a:p>
      </dgm:t>
    </dgm:pt>
    <dgm:pt modelId="{7940D4C9-A4C7-4A46-A6BE-5CF689EFD112}" type="parTrans" cxnId="{40E92B55-D102-48E1-83C0-FB89313A2184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E778E367-253A-4BF2-AFBB-6F75A004E2BC}" type="sibTrans" cxnId="{40E92B55-D102-48E1-83C0-FB89313A2184}">
      <dgm:prSet/>
      <dgm:spPr/>
      <dgm:t>
        <a:bodyPr/>
        <a:lstStyle/>
        <a:p>
          <a:endParaRPr lang="en-US"/>
        </a:p>
      </dgm:t>
    </dgm:pt>
    <dgm:pt modelId="{713C48F3-A559-4CC6-BAFA-86CBE02FD70F}">
      <dgm:prSet phldrT="[Text]" custT="1"/>
      <dgm:spPr/>
      <dgm:t>
        <a:bodyPr/>
        <a:lstStyle/>
        <a:p>
          <a:r>
            <a:rPr lang="en-US" sz="1900" b="1" dirty="0" smtClean="0"/>
            <a:t>Relative Eavesdropper location</a:t>
          </a:r>
          <a:endParaRPr lang="en-US" sz="1900" dirty="0"/>
        </a:p>
      </dgm:t>
    </dgm:pt>
    <dgm:pt modelId="{93EE9D91-DA76-4376-ADC2-BD33779F3903}" type="parTrans" cxnId="{33DAE352-55CE-4D9C-900D-E5C85035C061}">
      <dgm:prSet/>
      <dgm:spPr/>
      <dgm:t>
        <a:bodyPr/>
        <a:lstStyle/>
        <a:p>
          <a:endParaRPr lang="en-US"/>
        </a:p>
      </dgm:t>
    </dgm:pt>
    <dgm:pt modelId="{46D6B5EA-7EAC-4B51-8851-654783E8960A}" type="sibTrans" cxnId="{33DAE352-55CE-4D9C-900D-E5C85035C061}">
      <dgm:prSet/>
      <dgm:spPr/>
      <dgm:t>
        <a:bodyPr/>
        <a:lstStyle/>
        <a:p>
          <a:endParaRPr lang="en-US"/>
        </a:p>
      </dgm:t>
    </dgm:pt>
    <dgm:pt modelId="{FA6B1522-0B82-4361-A02C-CC8D3B550B15}">
      <dgm:prSet phldrT="[Text]" custT="1"/>
      <dgm:spPr/>
      <dgm:t>
        <a:bodyPr/>
        <a:lstStyle/>
        <a:p>
          <a:r>
            <a:rPr lang="en-US" sz="2000" i="1" dirty="0" smtClean="0"/>
            <a:t>How does STROBE cope with varying eavesdropper proximity to IU?</a:t>
          </a:r>
          <a:endParaRPr lang="en-US" sz="2000" dirty="0"/>
        </a:p>
      </dgm:t>
    </dgm:pt>
    <dgm:pt modelId="{8FF9245F-C3D2-4B3F-A450-1AFEA526160E}" type="parTrans" cxnId="{64FE790E-61C4-4DB4-82D3-A52C194C77EC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C038478A-89B3-44E8-A12B-FBF20246918F}" type="sibTrans" cxnId="{64FE790E-61C4-4DB4-82D3-A52C194C77EC}">
      <dgm:prSet/>
      <dgm:spPr/>
      <dgm:t>
        <a:bodyPr/>
        <a:lstStyle/>
        <a:p>
          <a:endParaRPr lang="en-US"/>
        </a:p>
      </dgm:t>
    </dgm:pt>
    <dgm:pt modelId="{AD3AAC36-EA2F-4453-9600-7A7EE66308DE}">
      <dgm:prSet custT="1"/>
      <dgm:spPr/>
      <dgm:t>
        <a:bodyPr/>
        <a:lstStyle/>
        <a:p>
          <a:r>
            <a:rPr lang="en-US" sz="2000" i="1" dirty="0" smtClean="0"/>
            <a:t>How does STROBE handle eavesdroppers in-line with IU?</a:t>
          </a:r>
        </a:p>
      </dgm:t>
    </dgm:pt>
    <dgm:pt modelId="{310BA1F6-5C0C-426B-9C44-425D4051D80A}" type="parTrans" cxnId="{66D34F49-C4E4-4A7A-B3A3-281359AC4B09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6FD01ACC-E81C-4797-B55B-576D7C61A6CF}" type="sibTrans" cxnId="{66D34F49-C4E4-4A7A-B3A3-281359AC4B09}">
      <dgm:prSet/>
      <dgm:spPr/>
      <dgm:t>
        <a:bodyPr/>
        <a:lstStyle/>
        <a:p>
          <a:endParaRPr lang="en-US"/>
        </a:p>
      </dgm:t>
    </dgm:pt>
    <dgm:pt modelId="{B2C302F8-5586-4C59-881E-BF0B19B8370C}">
      <dgm:prSet custT="1"/>
      <dgm:spPr/>
      <dgm:t>
        <a:bodyPr/>
        <a:lstStyle/>
        <a:p>
          <a:r>
            <a:rPr lang="en-US" sz="1900" b="1" dirty="0" smtClean="0"/>
            <a:t>Verifying necessity of multi-path (outdoor) </a:t>
          </a:r>
          <a:endParaRPr lang="en-US" sz="1900" i="1" dirty="0" smtClean="0"/>
        </a:p>
      </dgm:t>
    </dgm:pt>
    <dgm:pt modelId="{82369841-D661-48B2-B9FB-7100BD1AF495}" type="parTrans" cxnId="{ABF3CDEA-93BC-4BE0-B76C-FD20C9EB177F}">
      <dgm:prSet/>
      <dgm:spPr/>
      <dgm:t>
        <a:bodyPr/>
        <a:lstStyle/>
        <a:p>
          <a:endParaRPr lang="en-US"/>
        </a:p>
      </dgm:t>
    </dgm:pt>
    <dgm:pt modelId="{5126B56D-BFB1-43FF-A2E0-4E25D986372C}" type="sibTrans" cxnId="{ABF3CDEA-93BC-4BE0-B76C-FD20C9EB177F}">
      <dgm:prSet/>
      <dgm:spPr/>
      <dgm:t>
        <a:bodyPr/>
        <a:lstStyle/>
        <a:p>
          <a:endParaRPr lang="en-US"/>
        </a:p>
      </dgm:t>
    </dgm:pt>
    <dgm:pt modelId="{F4F65675-3032-4A19-858E-166AE15C9F79}">
      <dgm:prSet custT="1"/>
      <dgm:spPr/>
      <dgm:t>
        <a:bodyPr/>
        <a:lstStyle/>
        <a:p>
          <a:r>
            <a:rPr lang="en-US" sz="2000" i="1" dirty="0" smtClean="0"/>
            <a:t>How dependent is STROBE on multi-path scattering characteristic of indoor WLAN environments?</a:t>
          </a:r>
        </a:p>
      </dgm:t>
    </dgm:pt>
    <dgm:pt modelId="{A86ED11D-B19E-4059-9AC2-24392A427607}" type="parTrans" cxnId="{94DBAF8D-72C3-4A94-9CF4-D4D9D344499D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AE0F07C1-7BA7-43B6-A1D2-C41ABAE91CA5}" type="sibTrans" cxnId="{94DBAF8D-72C3-4A94-9CF4-D4D9D344499D}">
      <dgm:prSet/>
      <dgm:spPr/>
      <dgm:t>
        <a:bodyPr/>
        <a:lstStyle/>
        <a:p>
          <a:endParaRPr lang="en-US"/>
        </a:p>
      </dgm:t>
    </dgm:pt>
    <dgm:pt modelId="{01F09617-9D8E-441B-BA0F-EA4095A42745}">
      <dgm:prSet custT="1"/>
      <dgm:spPr/>
      <dgm:t>
        <a:bodyPr/>
        <a:lstStyle/>
        <a:p>
          <a:r>
            <a:rPr lang="en-US" sz="1900" b="1" i="1" dirty="0" smtClean="0"/>
            <a:t>Nomadic Eavesdropper</a:t>
          </a:r>
        </a:p>
      </dgm:t>
    </dgm:pt>
    <dgm:pt modelId="{8EBB9840-D510-4B6C-AF6B-9B6E59710B1C}" type="parTrans" cxnId="{D9599F83-97CA-44A8-A15C-37E249953A4A}">
      <dgm:prSet/>
      <dgm:spPr/>
      <dgm:t>
        <a:bodyPr/>
        <a:lstStyle/>
        <a:p>
          <a:endParaRPr lang="en-US"/>
        </a:p>
      </dgm:t>
    </dgm:pt>
    <dgm:pt modelId="{79060FCB-E267-46BD-A746-6E86343E5AA8}" type="sibTrans" cxnId="{D9599F83-97CA-44A8-A15C-37E249953A4A}">
      <dgm:prSet/>
      <dgm:spPr/>
      <dgm:t>
        <a:bodyPr/>
        <a:lstStyle/>
        <a:p>
          <a:endParaRPr lang="en-US"/>
        </a:p>
      </dgm:t>
    </dgm:pt>
    <dgm:pt modelId="{D06DAB86-FA27-448B-BB85-9836FE4B0146}">
      <dgm:prSet custT="1"/>
      <dgm:spPr/>
      <dgm:t>
        <a:bodyPr/>
        <a:lstStyle/>
        <a:p>
          <a:r>
            <a:rPr lang="en-US" sz="2000" i="1" smtClean="0"/>
            <a:t>Is it possible for an eavesdropper to exhaustively traverse an environment to find a location where STROBE’s performance diminishes?</a:t>
          </a:r>
          <a:endParaRPr lang="en-US" sz="2000" i="1" dirty="0" smtClean="0"/>
        </a:p>
      </dgm:t>
    </dgm:pt>
    <dgm:pt modelId="{4D51B0DB-2D6E-4037-9FC0-44B443C276A1}" type="parTrans" cxnId="{FA013CF4-CBD9-42BC-B189-4331BE59BFAF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F30EF9C6-E634-4295-95F9-9B178DF1B931}" type="sibTrans" cxnId="{FA013CF4-CBD9-42BC-B189-4331BE59BFAF}">
      <dgm:prSet/>
      <dgm:spPr/>
      <dgm:t>
        <a:bodyPr/>
        <a:lstStyle/>
        <a:p>
          <a:endParaRPr lang="en-US"/>
        </a:p>
      </dgm:t>
    </dgm:pt>
    <dgm:pt modelId="{35FEB7CE-820D-41D2-A248-8885ADF1464B}" type="pres">
      <dgm:prSet presAssocID="{F6414B55-96A9-4164-9AF8-14E08A1BB3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BF3576-CF4F-4094-A42E-61381F02F35F}" type="pres">
      <dgm:prSet presAssocID="{63BC22ED-3905-4322-AB62-051AE37FC156}" presName="hierRoot1" presStyleCnt="0">
        <dgm:presLayoutVars>
          <dgm:hierBranch val="init"/>
        </dgm:presLayoutVars>
      </dgm:prSet>
      <dgm:spPr/>
    </dgm:pt>
    <dgm:pt modelId="{1C18A5C0-5DAA-45F3-ABAD-40C5F0C33C6B}" type="pres">
      <dgm:prSet presAssocID="{63BC22ED-3905-4322-AB62-051AE37FC156}" presName="rootComposite1" presStyleCnt="0"/>
      <dgm:spPr/>
    </dgm:pt>
    <dgm:pt modelId="{ACB730B8-C8D1-4209-9F36-946710151155}" type="pres">
      <dgm:prSet presAssocID="{63BC22ED-3905-4322-AB62-051AE37FC156}" presName="rootText1" presStyleLbl="node0" presStyleIdx="0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9768C2-8D34-4D39-A9E0-19A19D441E31}" type="pres">
      <dgm:prSet presAssocID="{63BC22ED-3905-4322-AB62-051AE37FC15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7691499-A267-4B15-A1FA-D900591C0DCC}" type="pres">
      <dgm:prSet presAssocID="{63BC22ED-3905-4322-AB62-051AE37FC156}" presName="hierChild2" presStyleCnt="0"/>
      <dgm:spPr/>
    </dgm:pt>
    <dgm:pt modelId="{3D4AF292-F067-447F-8EE2-56E2B91F7122}" type="pres">
      <dgm:prSet presAssocID="{7940D4C9-A4C7-4A46-A6BE-5CF689EFD112}" presName="Name64" presStyleLbl="parChTrans1D2" presStyleIdx="0" presStyleCnt="5"/>
      <dgm:spPr/>
      <dgm:t>
        <a:bodyPr/>
        <a:lstStyle/>
        <a:p>
          <a:endParaRPr lang="en-US"/>
        </a:p>
      </dgm:t>
    </dgm:pt>
    <dgm:pt modelId="{E0A39D1F-004E-416C-A612-24BB30AF1BD6}" type="pres">
      <dgm:prSet presAssocID="{DA39DD01-8BDB-4283-895B-4FEE78B34136}" presName="hierRoot2" presStyleCnt="0">
        <dgm:presLayoutVars>
          <dgm:hierBranch val="init"/>
        </dgm:presLayoutVars>
      </dgm:prSet>
      <dgm:spPr/>
    </dgm:pt>
    <dgm:pt modelId="{E1D411D0-4289-43CC-B21D-30F3F048560D}" type="pres">
      <dgm:prSet presAssocID="{DA39DD01-8BDB-4283-895B-4FEE78B34136}" presName="rootComposite" presStyleCnt="0"/>
      <dgm:spPr/>
    </dgm:pt>
    <dgm:pt modelId="{C03E0D8F-A78D-4608-A789-12FBFA21D439}" type="pres">
      <dgm:prSet presAssocID="{DA39DD01-8BDB-4283-895B-4FEE78B34136}" presName="rootText" presStyleLbl="node2" presStyleIdx="0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88DAA-F512-40D4-A7F8-AFEA1CC61814}" type="pres">
      <dgm:prSet presAssocID="{DA39DD01-8BDB-4283-895B-4FEE78B34136}" presName="rootConnector" presStyleLbl="node2" presStyleIdx="0" presStyleCnt="5"/>
      <dgm:spPr/>
      <dgm:t>
        <a:bodyPr/>
        <a:lstStyle/>
        <a:p>
          <a:endParaRPr lang="en-US"/>
        </a:p>
      </dgm:t>
    </dgm:pt>
    <dgm:pt modelId="{7C20DEE3-C6E1-4961-BA03-A6745CBAD258}" type="pres">
      <dgm:prSet presAssocID="{DA39DD01-8BDB-4283-895B-4FEE78B34136}" presName="hierChild4" presStyleCnt="0"/>
      <dgm:spPr/>
    </dgm:pt>
    <dgm:pt modelId="{4861B0FA-76BA-4D8A-973A-58B9626AE929}" type="pres">
      <dgm:prSet presAssocID="{DA39DD01-8BDB-4283-895B-4FEE78B34136}" presName="hierChild5" presStyleCnt="0"/>
      <dgm:spPr/>
    </dgm:pt>
    <dgm:pt modelId="{49BBD497-468D-45E9-819A-0A3DD43D0943}" type="pres">
      <dgm:prSet presAssocID="{63BC22ED-3905-4322-AB62-051AE37FC156}" presName="hierChild3" presStyleCnt="0"/>
      <dgm:spPr/>
    </dgm:pt>
    <dgm:pt modelId="{193969DA-8FB0-477F-9DD5-309CE1CEDF66}" type="pres">
      <dgm:prSet presAssocID="{713C48F3-A559-4CC6-BAFA-86CBE02FD70F}" presName="hierRoot1" presStyleCnt="0">
        <dgm:presLayoutVars>
          <dgm:hierBranch val="init"/>
        </dgm:presLayoutVars>
      </dgm:prSet>
      <dgm:spPr/>
    </dgm:pt>
    <dgm:pt modelId="{02622E9B-65F7-4DA3-8579-3EBF96FB2B4F}" type="pres">
      <dgm:prSet presAssocID="{713C48F3-A559-4CC6-BAFA-86CBE02FD70F}" presName="rootComposite1" presStyleCnt="0"/>
      <dgm:spPr/>
    </dgm:pt>
    <dgm:pt modelId="{BECD32E7-8180-4628-BA3F-EF815898E34F}" type="pres">
      <dgm:prSet presAssocID="{713C48F3-A559-4CC6-BAFA-86CBE02FD70F}" presName="rootText1" presStyleLbl="node0" presStyleIdx="1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55D525-F58A-4EA9-BBCC-67B733BD9C5A}" type="pres">
      <dgm:prSet presAssocID="{713C48F3-A559-4CC6-BAFA-86CBE02FD70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AB1420A-0FB5-428A-9B22-DCE5EB8E8F3B}" type="pres">
      <dgm:prSet presAssocID="{713C48F3-A559-4CC6-BAFA-86CBE02FD70F}" presName="hierChild2" presStyleCnt="0"/>
      <dgm:spPr/>
    </dgm:pt>
    <dgm:pt modelId="{811547A1-90E6-49B7-A55E-4B00FCEB61F9}" type="pres">
      <dgm:prSet presAssocID="{8FF9245F-C3D2-4B3F-A450-1AFEA526160E}" presName="Name64" presStyleLbl="parChTrans1D2" presStyleIdx="1" presStyleCnt="5"/>
      <dgm:spPr/>
      <dgm:t>
        <a:bodyPr/>
        <a:lstStyle/>
        <a:p>
          <a:endParaRPr lang="en-US"/>
        </a:p>
      </dgm:t>
    </dgm:pt>
    <dgm:pt modelId="{29BCFBDB-8E9D-4BA6-8E27-2E75A917E401}" type="pres">
      <dgm:prSet presAssocID="{FA6B1522-0B82-4361-A02C-CC8D3B550B15}" presName="hierRoot2" presStyleCnt="0">
        <dgm:presLayoutVars>
          <dgm:hierBranch val="init"/>
        </dgm:presLayoutVars>
      </dgm:prSet>
      <dgm:spPr/>
    </dgm:pt>
    <dgm:pt modelId="{8E631DB5-094E-4292-8B2B-CE26D57B3F4C}" type="pres">
      <dgm:prSet presAssocID="{FA6B1522-0B82-4361-A02C-CC8D3B550B15}" presName="rootComposite" presStyleCnt="0"/>
      <dgm:spPr/>
    </dgm:pt>
    <dgm:pt modelId="{75536EC6-422C-4FB5-B0BE-B1BF58064FF8}" type="pres">
      <dgm:prSet presAssocID="{FA6B1522-0B82-4361-A02C-CC8D3B550B15}" presName="rootText" presStyleLbl="node2" presStyleIdx="1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B94504-818C-47E5-9F84-B5F4F3176D3A}" type="pres">
      <dgm:prSet presAssocID="{FA6B1522-0B82-4361-A02C-CC8D3B550B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912C8B31-C0A4-4677-8303-729845373937}" type="pres">
      <dgm:prSet presAssocID="{FA6B1522-0B82-4361-A02C-CC8D3B550B15}" presName="hierChild4" presStyleCnt="0"/>
      <dgm:spPr/>
    </dgm:pt>
    <dgm:pt modelId="{D7864047-1144-41E2-B4C5-41BF70130BB5}" type="pres">
      <dgm:prSet presAssocID="{FA6B1522-0B82-4361-A02C-CC8D3B550B15}" presName="hierChild5" presStyleCnt="0"/>
      <dgm:spPr/>
    </dgm:pt>
    <dgm:pt modelId="{38D0C874-7FDE-4576-9DA1-8EAB917440BE}" type="pres">
      <dgm:prSet presAssocID="{310BA1F6-5C0C-426B-9C44-425D4051D80A}" presName="Name64" presStyleLbl="parChTrans1D2" presStyleIdx="2" presStyleCnt="5"/>
      <dgm:spPr/>
      <dgm:t>
        <a:bodyPr/>
        <a:lstStyle/>
        <a:p>
          <a:endParaRPr lang="en-US"/>
        </a:p>
      </dgm:t>
    </dgm:pt>
    <dgm:pt modelId="{8EE8861C-9B0F-4C15-8954-3C33507D2AC1}" type="pres">
      <dgm:prSet presAssocID="{AD3AAC36-EA2F-4453-9600-7A7EE66308DE}" presName="hierRoot2" presStyleCnt="0">
        <dgm:presLayoutVars>
          <dgm:hierBranch val="init"/>
        </dgm:presLayoutVars>
      </dgm:prSet>
      <dgm:spPr/>
    </dgm:pt>
    <dgm:pt modelId="{6AD3042D-C5A6-4BEC-A522-BDC1332AB9C4}" type="pres">
      <dgm:prSet presAssocID="{AD3AAC36-EA2F-4453-9600-7A7EE66308DE}" presName="rootComposite" presStyleCnt="0"/>
      <dgm:spPr/>
    </dgm:pt>
    <dgm:pt modelId="{03F94542-94AF-4D0C-898A-226635CC743B}" type="pres">
      <dgm:prSet presAssocID="{AD3AAC36-EA2F-4453-9600-7A7EE66308DE}" presName="rootText" presStyleLbl="node2" presStyleIdx="2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158814-E786-4D3B-A835-B34C11245A02}" type="pres">
      <dgm:prSet presAssocID="{AD3AAC36-EA2F-4453-9600-7A7EE66308DE}" presName="rootConnector" presStyleLbl="node2" presStyleIdx="2" presStyleCnt="5"/>
      <dgm:spPr/>
      <dgm:t>
        <a:bodyPr/>
        <a:lstStyle/>
        <a:p>
          <a:endParaRPr lang="en-US"/>
        </a:p>
      </dgm:t>
    </dgm:pt>
    <dgm:pt modelId="{6DB1B2DA-3B42-482B-BE02-76B272ED3E91}" type="pres">
      <dgm:prSet presAssocID="{AD3AAC36-EA2F-4453-9600-7A7EE66308DE}" presName="hierChild4" presStyleCnt="0"/>
      <dgm:spPr/>
    </dgm:pt>
    <dgm:pt modelId="{A420143E-1B9D-453E-B811-0FC601E57894}" type="pres">
      <dgm:prSet presAssocID="{AD3AAC36-EA2F-4453-9600-7A7EE66308DE}" presName="hierChild5" presStyleCnt="0"/>
      <dgm:spPr/>
    </dgm:pt>
    <dgm:pt modelId="{E82180FB-626C-4A8E-93B6-C9331BB6005B}" type="pres">
      <dgm:prSet presAssocID="{713C48F3-A559-4CC6-BAFA-86CBE02FD70F}" presName="hierChild3" presStyleCnt="0"/>
      <dgm:spPr/>
    </dgm:pt>
    <dgm:pt modelId="{9D7E9A0C-B975-49B4-B94A-2CA996B0A873}" type="pres">
      <dgm:prSet presAssocID="{B2C302F8-5586-4C59-881E-BF0B19B8370C}" presName="hierRoot1" presStyleCnt="0">
        <dgm:presLayoutVars>
          <dgm:hierBranch val="init"/>
        </dgm:presLayoutVars>
      </dgm:prSet>
      <dgm:spPr/>
    </dgm:pt>
    <dgm:pt modelId="{7DEA7924-5C0B-495F-B11C-DA2218448B2E}" type="pres">
      <dgm:prSet presAssocID="{B2C302F8-5586-4C59-881E-BF0B19B8370C}" presName="rootComposite1" presStyleCnt="0"/>
      <dgm:spPr/>
    </dgm:pt>
    <dgm:pt modelId="{F883F260-E9DA-4855-BA6D-AE0F84B71C1C}" type="pres">
      <dgm:prSet presAssocID="{B2C302F8-5586-4C59-881E-BF0B19B8370C}" presName="rootText1" presStyleLbl="node0" presStyleIdx="2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0ECBC8-9AA0-431B-819A-BDD48FF97765}" type="pres">
      <dgm:prSet presAssocID="{B2C302F8-5586-4C59-881E-BF0B19B8370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9E23ECC-532F-4CC2-924A-113CC33201D7}" type="pres">
      <dgm:prSet presAssocID="{B2C302F8-5586-4C59-881E-BF0B19B8370C}" presName="hierChild2" presStyleCnt="0"/>
      <dgm:spPr/>
    </dgm:pt>
    <dgm:pt modelId="{583B46F7-367B-40D2-B407-1AF3CB6C8019}" type="pres">
      <dgm:prSet presAssocID="{A86ED11D-B19E-4059-9AC2-24392A427607}" presName="Name64" presStyleLbl="parChTrans1D2" presStyleIdx="3" presStyleCnt="5"/>
      <dgm:spPr/>
      <dgm:t>
        <a:bodyPr/>
        <a:lstStyle/>
        <a:p>
          <a:endParaRPr lang="en-US"/>
        </a:p>
      </dgm:t>
    </dgm:pt>
    <dgm:pt modelId="{8C591FEF-4D45-466E-BCF1-BF74F78CE981}" type="pres">
      <dgm:prSet presAssocID="{F4F65675-3032-4A19-858E-166AE15C9F79}" presName="hierRoot2" presStyleCnt="0">
        <dgm:presLayoutVars>
          <dgm:hierBranch val="init"/>
        </dgm:presLayoutVars>
      </dgm:prSet>
      <dgm:spPr/>
    </dgm:pt>
    <dgm:pt modelId="{8354107C-7869-4195-8943-428262E409D8}" type="pres">
      <dgm:prSet presAssocID="{F4F65675-3032-4A19-858E-166AE15C9F79}" presName="rootComposite" presStyleCnt="0"/>
      <dgm:spPr/>
    </dgm:pt>
    <dgm:pt modelId="{C57FA2C9-90C7-4C19-B719-5D46C1079CBA}" type="pres">
      <dgm:prSet presAssocID="{F4F65675-3032-4A19-858E-166AE15C9F79}" presName="rootText" presStyleLbl="node2" presStyleIdx="3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B666F4-1482-4778-A638-DF890CC11D6D}" type="pres">
      <dgm:prSet presAssocID="{F4F65675-3032-4A19-858E-166AE15C9F79}" presName="rootConnector" presStyleLbl="node2" presStyleIdx="3" presStyleCnt="5"/>
      <dgm:spPr/>
      <dgm:t>
        <a:bodyPr/>
        <a:lstStyle/>
        <a:p>
          <a:endParaRPr lang="en-US"/>
        </a:p>
      </dgm:t>
    </dgm:pt>
    <dgm:pt modelId="{778A8003-CAC6-4893-9150-9C899E8B6B27}" type="pres">
      <dgm:prSet presAssocID="{F4F65675-3032-4A19-858E-166AE15C9F79}" presName="hierChild4" presStyleCnt="0"/>
      <dgm:spPr/>
    </dgm:pt>
    <dgm:pt modelId="{61B05779-7963-41A0-A019-A1D3BE5C732A}" type="pres">
      <dgm:prSet presAssocID="{F4F65675-3032-4A19-858E-166AE15C9F79}" presName="hierChild5" presStyleCnt="0"/>
      <dgm:spPr/>
    </dgm:pt>
    <dgm:pt modelId="{2C75E09D-9896-4951-BA07-63264F73C071}" type="pres">
      <dgm:prSet presAssocID="{B2C302F8-5586-4C59-881E-BF0B19B8370C}" presName="hierChild3" presStyleCnt="0"/>
      <dgm:spPr/>
    </dgm:pt>
    <dgm:pt modelId="{A00048EE-2DFE-45D5-BB17-202470961435}" type="pres">
      <dgm:prSet presAssocID="{01F09617-9D8E-441B-BA0F-EA4095A42745}" presName="hierRoot1" presStyleCnt="0">
        <dgm:presLayoutVars>
          <dgm:hierBranch val="init"/>
        </dgm:presLayoutVars>
      </dgm:prSet>
      <dgm:spPr/>
    </dgm:pt>
    <dgm:pt modelId="{C34F3994-00A1-4ACE-8438-E684BBED6A03}" type="pres">
      <dgm:prSet presAssocID="{01F09617-9D8E-441B-BA0F-EA4095A42745}" presName="rootComposite1" presStyleCnt="0"/>
      <dgm:spPr/>
    </dgm:pt>
    <dgm:pt modelId="{FE7FF7EC-5AAA-4C95-9F09-C37740F7919A}" type="pres">
      <dgm:prSet presAssocID="{01F09617-9D8E-441B-BA0F-EA4095A42745}" presName="rootText1" presStyleLbl="node0" presStyleIdx="3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B196D3-D64C-4AC0-A148-01B8524B8D67}" type="pres">
      <dgm:prSet presAssocID="{01F09617-9D8E-441B-BA0F-EA4095A4274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BD70769-BBAF-4D5E-AACD-6A5B96D6A4CB}" type="pres">
      <dgm:prSet presAssocID="{01F09617-9D8E-441B-BA0F-EA4095A42745}" presName="hierChild2" presStyleCnt="0"/>
      <dgm:spPr/>
    </dgm:pt>
    <dgm:pt modelId="{F7645BB7-9272-4E55-801F-F2845F897BE8}" type="pres">
      <dgm:prSet presAssocID="{4D51B0DB-2D6E-4037-9FC0-44B443C276A1}" presName="Name64" presStyleLbl="parChTrans1D2" presStyleIdx="4" presStyleCnt="5"/>
      <dgm:spPr/>
      <dgm:t>
        <a:bodyPr/>
        <a:lstStyle/>
        <a:p>
          <a:endParaRPr lang="en-US"/>
        </a:p>
      </dgm:t>
    </dgm:pt>
    <dgm:pt modelId="{7C1DA48D-12BA-4EEC-AB93-29A2A313BF5C}" type="pres">
      <dgm:prSet presAssocID="{D06DAB86-FA27-448B-BB85-9836FE4B0146}" presName="hierRoot2" presStyleCnt="0">
        <dgm:presLayoutVars>
          <dgm:hierBranch val="init"/>
        </dgm:presLayoutVars>
      </dgm:prSet>
      <dgm:spPr/>
    </dgm:pt>
    <dgm:pt modelId="{FEABC827-F812-4112-9A80-48A965F6B984}" type="pres">
      <dgm:prSet presAssocID="{D06DAB86-FA27-448B-BB85-9836FE4B0146}" presName="rootComposite" presStyleCnt="0"/>
      <dgm:spPr/>
    </dgm:pt>
    <dgm:pt modelId="{99271B64-C999-42A2-8806-81EE90C3883B}" type="pres">
      <dgm:prSet presAssocID="{D06DAB86-FA27-448B-BB85-9836FE4B0146}" presName="rootText" presStyleLbl="node2" presStyleIdx="4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A17370-8CF0-4C9A-BE39-7F8D912FDC7D}" type="pres">
      <dgm:prSet presAssocID="{D06DAB86-FA27-448B-BB85-9836FE4B0146}" presName="rootConnector" presStyleLbl="node2" presStyleIdx="4" presStyleCnt="5"/>
      <dgm:spPr/>
      <dgm:t>
        <a:bodyPr/>
        <a:lstStyle/>
        <a:p>
          <a:endParaRPr lang="en-US"/>
        </a:p>
      </dgm:t>
    </dgm:pt>
    <dgm:pt modelId="{E160807C-0F0D-4550-8E92-32313D77CB2F}" type="pres">
      <dgm:prSet presAssocID="{D06DAB86-FA27-448B-BB85-9836FE4B0146}" presName="hierChild4" presStyleCnt="0"/>
      <dgm:spPr/>
    </dgm:pt>
    <dgm:pt modelId="{B35B8574-8750-446B-A613-C65E5F00B6F4}" type="pres">
      <dgm:prSet presAssocID="{D06DAB86-FA27-448B-BB85-9836FE4B0146}" presName="hierChild5" presStyleCnt="0"/>
      <dgm:spPr/>
    </dgm:pt>
    <dgm:pt modelId="{261B0DFE-8F3E-4EA4-A4F6-D6C31748F72E}" type="pres">
      <dgm:prSet presAssocID="{01F09617-9D8E-441B-BA0F-EA4095A42745}" presName="hierChild3" presStyleCnt="0"/>
      <dgm:spPr/>
    </dgm:pt>
  </dgm:ptLst>
  <dgm:cxnLst>
    <dgm:cxn modelId="{C293BE66-653D-4E20-90A5-CF9EEDFC3363}" type="presOf" srcId="{63BC22ED-3905-4322-AB62-051AE37FC156}" destId="{ACB730B8-C8D1-4209-9F36-946710151155}" srcOrd="0" destOrd="0" presId="urn:microsoft.com/office/officeart/2009/3/layout/HorizontalOrganizationChart"/>
    <dgm:cxn modelId="{F7D96A8C-35FE-4CE3-B4FF-0E9D2DEF04DA}" type="presOf" srcId="{D06DAB86-FA27-448B-BB85-9836FE4B0146}" destId="{99271B64-C999-42A2-8806-81EE90C3883B}" srcOrd="0" destOrd="0" presId="urn:microsoft.com/office/officeart/2009/3/layout/HorizontalOrganizationChart"/>
    <dgm:cxn modelId="{ABF3CDEA-93BC-4BE0-B76C-FD20C9EB177F}" srcId="{F6414B55-96A9-4164-9AF8-14E08A1BB3B9}" destId="{B2C302F8-5586-4C59-881E-BF0B19B8370C}" srcOrd="2" destOrd="0" parTransId="{82369841-D661-48B2-B9FB-7100BD1AF495}" sibTransId="{5126B56D-BFB1-43FF-A2E0-4E25D986372C}"/>
    <dgm:cxn modelId="{64FE790E-61C4-4DB4-82D3-A52C194C77EC}" srcId="{713C48F3-A559-4CC6-BAFA-86CBE02FD70F}" destId="{FA6B1522-0B82-4361-A02C-CC8D3B550B15}" srcOrd="0" destOrd="0" parTransId="{8FF9245F-C3D2-4B3F-A450-1AFEA526160E}" sibTransId="{C038478A-89B3-44E8-A12B-FBF20246918F}"/>
    <dgm:cxn modelId="{4CA0CAA4-B618-431F-B399-6AC69BFB4A9D}" type="presOf" srcId="{B2C302F8-5586-4C59-881E-BF0B19B8370C}" destId="{540ECBC8-9AA0-431B-819A-BDD48FF97765}" srcOrd="1" destOrd="0" presId="urn:microsoft.com/office/officeart/2009/3/layout/HorizontalOrganizationChart"/>
    <dgm:cxn modelId="{D9599F83-97CA-44A8-A15C-37E249953A4A}" srcId="{F6414B55-96A9-4164-9AF8-14E08A1BB3B9}" destId="{01F09617-9D8E-441B-BA0F-EA4095A42745}" srcOrd="3" destOrd="0" parTransId="{8EBB9840-D510-4B6C-AF6B-9B6E59710B1C}" sibTransId="{79060FCB-E267-46BD-A746-6E86343E5AA8}"/>
    <dgm:cxn modelId="{6DA415BD-BF4C-4428-8A61-E1EA1CC60EEA}" type="presOf" srcId="{FA6B1522-0B82-4361-A02C-CC8D3B550B15}" destId="{75536EC6-422C-4FB5-B0BE-B1BF58064FF8}" srcOrd="0" destOrd="0" presId="urn:microsoft.com/office/officeart/2009/3/layout/HorizontalOrganizationChart"/>
    <dgm:cxn modelId="{611DEA1D-884C-40A6-8A82-2CCD6EA5CEC1}" type="presOf" srcId="{01F09617-9D8E-441B-BA0F-EA4095A42745}" destId="{FE7FF7EC-5AAA-4C95-9F09-C37740F7919A}" srcOrd="0" destOrd="0" presId="urn:microsoft.com/office/officeart/2009/3/layout/HorizontalOrganizationChart"/>
    <dgm:cxn modelId="{F3B19559-A814-4810-9F0A-1038FA1AA9F1}" type="presOf" srcId="{A86ED11D-B19E-4059-9AC2-24392A427607}" destId="{583B46F7-367B-40D2-B407-1AF3CB6C8019}" srcOrd="0" destOrd="0" presId="urn:microsoft.com/office/officeart/2009/3/layout/HorizontalOrganizationChart"/>
    <dgm:cxn modelId="{546FE7E3-6609-4788-AA93-0BE6099D0701}" type="presOf" srcId="{AD3AAC36-EA2F-4453-9600-7A7EE66308DE}" destId="{9F158814-E786-4D3B-A835-B34C11245A02}" srcOrd="1" destOrd="0" presId="urn:microsoft.com/office/officeart/2009/3/layout/HorizontalOrganizationChart"/>
    <dgm:cxn modelId="{B554D0F0-78C6-470F-97A8-FA4D48851831}" type="presOf" srcId="{FA6B1522-0B82-4361-A02C-CC8D3B550B15}" destId="{7DB94504-818C-47E5-9F84-B5F4F3176D3A}" srcOrd="1" destOrd="0" presId="urn:microsoft.com/office/officeart/2009/3/layout/HorizontalOrganizationChart"/>
    <dgm:cxn modelId="{E9E73C93-1633-4E87-859E-F65581244E90}" type="presOf" srcId="{01F09617-9D8E-441B-BA0F-EA4095A42745}" destId="{94B196D3-D64C-4AC0-A148-01B8524B8D67}" srcOrd="1" destOrd="0" presId="urn:microsoft.com/office/officeart/2009/3/layout/HorizontalOrganizationChart"/>
    <dgm:cxn modelId="{512E500A-97E9-4AF8-A4CB-5AC6E27690A8}" srcId="{F6414B55-96A9-4164-9AF8-14E08A1BB3B9}" destId="{63BC22ED-3905-4322-AB62-051AE37FC156}" srcOrd="0" destOrd="0" parTransId="{FB2C1A86-80A7-495A-99F3-AC3BEA3374A3}" sibTransId="{594F9645-3D05-4D9B-B40E-C070608BB457}"/>
    <dgm:cxn modelId="{33DAE352-55CE-4D9C-900D-E5C85035C061}" srcId="{F6414B55-96A9-4164-9AF8-14E08A1BB3B9}" destId="{713C48F3-A559-4CC6-BAFA-86CBE02FD70F}" srcOrd="1" destOrd="0" parTransId="{93EE9D91-DA76-4376-ADC2-BD33779F3903}" sibTransId="{46D6B5EA-7EAC-4B51-8851-654783E8960A}"/>
    <dgm:cxn modelId="{EA0EFD83-DFB3-4198-8F22-7A908F389689}" type="presOf" srcId="{F4F65675-3032-4A19-858E-166AE15C9F79}" destId="{B1B666F4-1482-4778-A638-DF890CC11D6D}" srcOrd="1" destOrd="0" presId="urn:microsoft.com/office/officeart/2009/3/layout/HorizontalOrganizationChart"/>
    <dgm:cxn modelId="{A354C6CE-094E-4154-88CC-26D7649B3C4B}" type="presOf" srcId="{63BC22ED-3905-4322-AB62-051AE37FC156}" destId="{8C9768C2-8D34-4D39-A9E0-19A19D441E31}" srcOrd="1" destOrd="0" presId="urn:microsoft.com/office/officeart/2009/3/layout/HorizontalOrganizationChart"/>
    <dgm:cxn modelId="{94DBAF8D-72C3-4A94-9CF4-D4D9D344499D}" srcId="{B2C302F8-5586-4C59-881E-BF0B19B8370C}" destId="{F4F65675-3032-4A19-858E-166AE15C9F79}" srcOrd="0" destOrd="0" parTransId="{A86ED11D-B19E-4059-9AC2-24392A427607}" sibTransId="{AE0F07C1-7BA7-43B6-A1D2-C41ABAE91CA5}"/>
    <dgm:cxn modelId="{A06C638D-238E-495E-AF0B-C684A14D994C}" type="presOf" srcId="{713C48F3-A559-4CC6-BAFA-86CBE02FD70F}" destId="{BECD32E7-8180-4628-BA3F-EF815898E34F}" srcOrd="0" destOrd="0" presId="urn:microsoft.com/office/officeart/2009/3/layout/HorizontalOrganizationChart"/>
    <dgm:cxn modelId="{ABBFB064-30F9-4CA0-9CCB-40216F8AEDB2}" type="presOf" srcId="{F6414B55-96A9-4164-9AF8-14E08A1BB3B9}" destId="{35FEB7CE-820D-41D2-A248-8885ADF1464B}" srcOrd="0" destOrd="0" presId="urn:microsoft.com/office/officeart/2009/3/layout/HorizontalOrganizationChart"/>
    <dgm:cxn modelId="{61C94706-D272-44C5-82E2-A61D1796D5F1}" type="presOf" srcId="{4D51B0DB-2D6E-4037-9FC0-44B443C276A1}" destId="{F7645BB7-9272-4E55-801F-F2845F897BE8}" srcOrd="0" destOrd="0" presId="urn:microsoft.com/office/officeart/2009/3/layout/HorizontalOrganizationChart"/>
    <dgm:cxn modelId="{8F46F768-10AE-43CB-A02B-1A4767175518}" type="presOf" srcId="{B2C302F8-5586-4C59-881E-BF0B19B8370C}" destId="{F883F260-E9DA-4855-BA6D-AE0F84B71C1C}" srcOrd="0" destOrd="0" presId="urn:microsoft.com/office/officeart/2009/3/layout/HorizontalOrganizationChart"/>
    <dgm:cxn modelId="{DE64EE2E-298D-49DE-B2AE-20C2FB37E2E8}" type="presOf" srcId="{DA39DD01-8BDB-4283-895B-4FEE78B34136}" destId="{C03E0D8F-A78D-4608-A789-12FBFA21D439}" srcOrd="0" destOrd="0" presId="urn:microsoft.com/office/officeart/2009/3/layout/HorizontalOrganizationChart"/>
    <dgm:cxn modelId="{66D34F49-C4E4-4A7A-B3A3-281359AC4B09}" srcId="{713C48F3-A559-4CC6-BAFA-86CBE02FD70F}" destId="{AD3AAC36-EA2F-4453-9600-7A7EE66308DE}" srcOrd="1" destOrd="0" parTransId="{310BA1F6-5C0C-426B-9C44-425D4051D80A}" sibTransId="{6FD01ACC-E81C-4797-B55B-576D7C61A6CF}"/>
    <dgm:cxn modelId="{FA013CF4-CBD9-42BC-B189-4331BE59BFAF}" srcId="{01F09617-9D8E-441B-BA0F-EA4095A42745}" destId="{D06DAB86-FA27-448B-BB85-9836FE4B0146}" srcOrd="0" destOrd="0" parTransId="{4D51B0DB-2D6E-4037-9FC0-44B443C276A1}" sibTransId="{F30EF9C6-E634-4295-95F9-9B178DF1B931}"/>
    <dgm:cxn modelId="{1D94F4CF-1517-4CB3-A0BF-34397E141343}" type="presOf" srcId="{DA39DD01-8BDB-4283-895B-4FEE78B34136}" destId="{3AC88DAA-F512-40D4-A7F8-AFEA1CC61814}" srcOrd="1" destOrd="0" presId="urn:microsoft.com/office/officeart/2009/3/layout/HorizontalOrganizationChart"/>
    <dgm:cxn modelId="{D80C5329-C90F-430B-A835-15969E949C7B}" type="presOf" srcId="{D06DAB86-FA27-448B-BB85-9836FE4B0146}" destId="{E6A17370-8CF0-4C9A-BE39-7F8D912FDC7D}" srcOrd="1" destOrd="0" presId="urn:microsoft.com/office/officeart/2009/3/layout/HorizontalOrganizationChart"/>
    <dgm:cxn modelId="{BF79AE2A-C946-4900-BC00-36A014DD4DD3}" type="presOf" srcId="{713C48F3-A559-4CC6-BAFA-86CBE02FD70F}" destId="{F455D525-F58A-4EA9-BBCC-67B733BD9C5A}" srcOrd="1" destOrd="0" presId="urn:microsoft.com/office/officeart/2009/3/layout/HorizontalOrganizationChart"/>
    <dgm:cxn modelId="{C54129AB-C493-4F86-A1D5-56A61074594B}" type="presOf" srcId="{310BA1F6-5C0C-426B-9C44-425D4051D80A}" destId="{38D0C874-7FDE-4576-9DA1-8EAB917440BE}" srcOrd="0" destOrd="0" presId="urn:microsoft.com/office/officeart/2009/3/layout/HorizontalOrganizationChart"/>
    <dgm:cxn modelId="{08098645-09B6-4815-92B6-1402C6E54062}" type="presOf" srcId="{8FF9245F-C3D2-4B3F-A450-1AFEA526160E}" destId="{811547A1-90E6-49B7-A55E-4B00FCEB61F9}" srcOrd="0" destOrd="0" presId="urn:microsoft.com/office/officeart/2009/3/layout/HorizontalOrganizationChart"/>
    <dgm:cxn modelId="{40E92B55-D102-48E1-83C0-FB89313A2184}" srcId="{63BC22ED-3905-4322-AB62-051AE37FC156}" destId="{DA39DD01-8BDB-4283-895B-4FEE78B34136}" srcOrd="0" destOrd="0" parTransId="{7940D4C9-A4C7-4A46-A6BE-5CF689EFD112}" sibTransId="{E778E367-253A-4BF2-AFBB-6F75A004E2BC}"/>
    <dgm:cxn modelId="{B1C5368D-E7C8-4989-BB7C-99B4568C1F7D}" type="presOf" srcId="{7940D4C9-A4C7-4A46-A6BE-5CF689EFD112}" destId="{3D4AF292-F067-447F-8EE2-56E2B91F7122}" srcOrd="0" destOrd="0" presId="urn:microsoft.com/office/officeart/2009/3/layout/HorizontalOrganizationChart"/>
    <dgm:cxn modelId="{4F88A575-4250-4569-91CE-E7CC27565E0F}" type="presOf" srcId="{F4F65675-3032-4A19-858E-166AE15C9F79}" destId="{C57FA2C9-90C7-4C19-B719-5D46C1079CBA}" srcOrd="0" destOrd="0" presId="urn:microsoft.com/office/officeart/2009/3/layout/HorizontalOrganizationChart"/>
    <dgm:cxn modelId="{4EE6B8C9-88D8-47A4-9B95-72CA2C90CD00}" type="presOf" srcId="{AD3AAC36-EA2F-4453-9600-7A7EE66308DE}" destId="{03F94542-94AF-4D0C-898A-226635CC743B}" srcOrd="0" destOrd="0" presId="urn:microsoft.com/office/officeart/2009/3/layout/HorizontalOrganizationChart"/>
    <dgm:cxn modelId="{686F9B50-3FDC-4CC2-865C-B2F4869E8151}" type="presParOf" srcId="{35FEB7CE-820D-41D2-A248-8885ADF1464B}" destId="{A5BF3576-CF4F-4094-A42E-61381F02F35F}" srcOrd="0" destOrd="0" presId="urn:microsoft.com/office/officeart/2009/3/layout/HorizontalOrganizationChart"/>
    <dgm:cxn modelId="{6E830444-A4F0-4138-80F9-8BF0DB928055}" type="presParOf" srcId="{A5BF3576-CF4F-4094-A42E-61381F02F35F}" destId="{1C18A5C0-5DAA-45F3-ABAD-40C5F0C33C6B}" srcOrd="0" destOrd="0" presId="urn:microsoft.com/office/officeart/2009/3/layout/HorizontalOrganizationChart"/>
    <dgm:cxn modelId="{BA6CEB73-D4AF-4968-A8DC-C2F2A4EC6A49}" type="presParOf" srcId="{1C18A5C0-5DAA-45F3-ABAD-40C5F0C33C6B}" destId="{ACB730B8-C8D1-4209-9F36-946710151155}" srcOrd="0" destOrd="0" presId="urn:microsoft.com/office/officeart/2009/3/layout/HorizontalOrganizationChart"/>
    <dgm:cxn modelId="{9903756F-EEF3-4600-9EE7-03AE4B072A29}" type="presParOf" srcId="{1C18A5C0-5DAA-45F3-ABAD-40C5F0C33C6B}" destId="{8C9768C2-8D34-4D39-A9E0-19A19D441E31}" srcOrd="1" destOrd="0" presId="urn:microsoft.com/office/officeart/2009/3/layout/HorizontalOrganizationChart"/>
    <dgm:cxn modelId="{AA8C8D9B-5AD5-47E9-BA73-3058DC5122EB}" type="presParOf" srcId="{A5BF3576-CF4F-4094-A42E-61381F02F35F}" destId="{C7691499-A267-4B15-A1FA-D900591C0DCC}" srcOrd="1" destOrd="0" presId="urn:microsoft.com/office/officeart/2009/3/layout/HorizontalOrganizationChart"/>
    <dgm:cxn modelId="{6C739A9F-EC08-412B-8B2A-082274EFCC3D}" type="presParOf" srcId="{C7691499-A267-4B15-A1FA-D900591C0DCC}" destId="{3D4AF292-F067-447F-8EE2-56E2B91F7122}" srcOrd="0" destOrd="0" presId="urn:microsoft.com/office/officeart/2009/3/layout/HorizontalOrganizationChart"/>
    <dgm:cxn modelId="{E4EBCA9F-4B03-467E-BF1B-C27722CFE3DC}" type="presParOf" srcId="{C7691499-A267-4B15-A1FA-D900591C0DCC}" destId="{E0A39D1F-004E-416C-A612-24BB30AF1BD6}" srcOrd="1" destOrd="0" presId="urn:microsoft.com/office/officeart/2009/3/layout/HorizontalOrganizationChart"/>
    <dgm:cxn modelId="{7BB9F39F-1589-4046-8364-9A6BBC0020EF}" type="presParOf" srcId="{E0A39D1F-004E-416C-A612-24BB30AF1BD6}" destId="{E1D411D0-4289-43CC-B21D-30F3F048560D}" srcOrd="0" destOrd="0" presId="urn:microsoft.com/office/officeart/2009/3/layout/HorizontalOrganizationChart"/>
    <dgm:cxn modelId="{05C9C85C-EF89-409D-A6E4-832E5869A5B0}" type="presParOf" srcId="{E1D411D0-4289-43CC-B21D-30F3F048560D}" destId="{C03E0D8F-A78D-4608-A789-12FBFA21D439}" srcOrd="0" destOrd="0" presId="urn:microsoft.com/office/officeart/2009/3/layout/HorizontalOrganizationChart"/>
    <dgm:cxn modelId="{55EFA603-D544-4375-830C-102F50F7BE66}" type="presParOf" srcId="{E1D411D0-4289-43CC-B21D-30F3F048560D}" destId="{3AC88DAA-F512-40D4-A7F8-AFEA1CC61814}" srcOrd="1" destOrd="0" presId="urn:microsoft.com/office/officeart/2009/3/layout/HorizontalOrganizationChart"/>
    <dgm:cxn modelId="{649A8EC8-7B0E-49BD-8689-6648B206D6A3}" type="presParOf" srcId="{E0A39D1F-004E-416C-A612-24BB30AF1BD6}" destId="{7C20DEE3-C6E1-4961-BA03-A6745CBAD258}" srcOrd="1" destOrd="0" presId="urn:microsoft.com/office/officeart/2009/3/layout/HorizontalOrganizationChart"/>
    <dgm:cxn modelId="{17A4A234-686F-45D8-94E5-F1948A9184DA}" type="presParOf" srcId="{E0A39D1F-004E-416C-A612-24BB30AF1BD6}" destId="{4861B0FA-76BA-4D8A-973A-58B9626AE929}" srcOrd="2" destOrd="0" presId="urn:microsoft.com/office/officeart/2009/3/layout/HorizontalOrganizationChart"/>
    <dgm:cxn modelId="{9131C0C9-14CC-4D33-8E2F-FB8F90A952C9}" type="presParOf" srcId="{A5BF3576-CF4F-4094-A42E-61381F02F35F}" destId="{49BBD497-468D-45E9-819A-0A3DD43D0943}" srcOrd="2" destOrd="0" presId="urn:microsoft.com/office/officeart/2009/3/layout/HorizontalOrganizationChart"/>
    <dgm:cxn modelId="{95936650-59B3-4777-87C4-A8E0F1D90E19}" type="presParOf" srcId="{35FEB7CE-820D-41D2-A248-8885ADF1464B}" destId="{193969DA-8FB0-477F-9DD5-309CE1CEDF66}" srcOrd="1" destOrd="0" presId="urn:microsoft.com/office/officeart/2009/3/layout/HorizontalOrganizationChart"/>
    <dgm:cxn modelId="{84F3F928-1955-4FDB-AA56-7FE04FC53180}" type="presParOf" srcId="{193969DA-8FB0-477F-9DD5-309CE1CEDF66}" destId="{02622E9B-65F7-4DA3-8579-3EBF96FB2B4F}" srcOrd="0" destOrd="0" presId="urn:microsoft.com/office/officeart/2009/3/layout/HorizontalOrganizationChart"/>
    <dgm:cxn modelId="{20D86434-F14C-41EF-A9E8-06B8228047F9}" type="presParOf" srcId="{02622E9B-65F7-4DA3-8579-3EBF96FB2B4F}" destId="{BECD32E7-8180-4628-BA3F-EF815898E34F}" srcOrd="0" destOrd="0" presId="urn:microsoft.com/office/officeart/2009/3/layout/HorizontalOrganizationChart"/>
    <dgm:cxn modelId="{D6FD1E1D-6A4A-4F74-A0BD-C6C2EF00AA4F}" type="presParOf" srcId="{02622E9B-65F7-4DA3-8579-3EBF96FB2B4F}" destId="{F455D525-F58A-4EA9-BBCC-67B733BD9C5A}" srcOrd="1" destOrd="0" presId="urn:microsoft.com/office/officeart/2009/3/layout/HorizontalOrganizationChart"/>
    <dgm:cxn modelId="{F544704C-06FE-4EC3-BF0F-118FE02D3CB0}" type="presParOf" srcId="{193969DA-8FB0-477F-9DD5-309CE1CEDF66}" destId="{4AB1420A-0FB5-428A-9B22-DCE5EB8E8F3B}" srcOrd="1" destOrd="0" presId="urn:microsoft.com/office/officeart/2009/3/layout/HorizontalOrganizationChart"/>
    <dgm:cxn modelId="{B06DEC50-CBB5-4ECD-8A53-33465B770A99}" type="presParOf" srcId="{4AB1420A-0FB5-428A-9B22-DCE5EB8E8F3B}" destId="{811547A1-90E6-49B7-A55E-4B00FCEB61F9}" srcOrd="0" destOrd="0" presId="urn:microsoft.com/office/officeart/2009/3/layout/HorizontalOrganizationChart"/>
    <dgm:cxn modelId="{200C8425-4469-443D-8777-E1F90FEC0E07}" type="presParOf" srcId="{4AB1420A-0FB5-428A-9B22-DCE5EB8E8F3B}" destId="{29BCFBDB-8E9D-4BA6-8E27-2E75A917E401}" srcOrd="1" destOrd="0" presId="urn:microsoft.com/office/officeart/2009/3/layout/HorizontalOrganizationChart"/>
    <dgm:cxn modelId="{6D8F6486-475C-49A7-9D30-D77C62F29C21}" type="presParOf" srcId="{29BCFBDB-8E9D-4BA6-8E27-2E75A917E401}" destId="{8E631DB5-094E-4292-8B2B-CE26D57B3F4C}" srcOrd="0" destOrd="0" presId="urn:microsoft.com/office/officeart/2009/3/layout/HorizontalOrganizationChart"/>
    <dgm:cxn modelId="{55095D9F-FFCD-485D-8468-E7DEFE56FC1C}" type="presParOf" srcId="{8E631DB5-094E-4292-8B2B-CE26D57B3F4C}" destId="{75536EC6-422C-4FB5-B0BE-B1BF58064FF8}" srcOrd="0" destOrd="0" presId="urn:microsoft.com/office/officeart/2009/3/layout/HorizontalOrganizationChart"/>
    <dgm:cxn modelId="{0E9360F0-1A39-4E94-A6FE-61B59E76B53A}" type="presParOf" srcId="{8E631DB5-094E-4292-8B2B-CE26D57B3F4C}" destId="{7DB94504-818C-47E5-9F84-B5F4F3176D3A}" srcOrd="1" destOrd="0" presId="urn:microsoft.com/office/officeart/2009/3/layout/HorizontalOrganizationChart"/>
    <dgm:cxn modelId="{A6D5B1E7-BF93-4923-B6AE-FD233E58FE84}" type="presParOf" srcId="{29BCFBDB-8E9D-4BA6-8E27-2E75A917E401}" destId="{912C8B31-C0A4-4677-8303-729845373937}" srcOrd="1" destOrd="0" presId="urn:microsoft.com/office/officeart/2009/3/layout/HorizontalOrganizationChart"/>
    <dgm:cxn modelId="{6319185C-8FA2-4977-A145-98595CF8BC5C}" type="presParOf" srcId="{29BCFBDB-8E9D-4BA6-8E27-2E75A917E401}" destId="{D7864047-1144-41E2-B4C5-41BF70130BB5}" srcOrd="2" destOrd="0" presId="urn:microsoft.com/office/officeart/2009/3/layout/HorizontalOrganizationChart"/>
    <dgm:cxn modelId="{98A8E7C1-81E4-4020-AE4F-92CB6A00CE10}" type="presParOf" srcId="{4AB1420A-0FB5-428A-9B22-DCE5EB8E8F3B}" destId="{38D0C874-7FDE-4576-9DA1-8EAB917440BE}" srcOrd="2" destOrd="0" presId="urn:microsoft.com/office/officeart/2009/3/layout/HorizontalOrganizationChart"/>
    <dgm:cxn modelId="{0F17AD80-E826-47CD-8268-15755BD647B8}" type="presParOf" srcId="{4AB1420A-0FB5-428A-9B22-DCE5EB8E8F3B}" destId="{8EE8861C-9B0F-4C15-8954-3C33507D2AC1}" srcOrd="3" destOrd="0" presId="urn:microsoft.com/office/officeart/2009/3/layout/HorizontalOrganizationChart"/>
    <dgm:cxn modelId="{CFFCBC7A-A570-4866-9316-5B5FB938F25F}" type="presParOf" srcId="{8EE8861C-9B0F-4C15-8954-3C33507D2AC1}" destId="{6AD3042D-C5A6-4BEC-A522-BDC1332AB9C4}" srcOrd="0" destOrd="0" presId="urn:microsoft.com/office/officeart/2009/3/layout/HorizontalOrganizationChart"/>
    <dgm:cxn modelId="{AEF324CE-7A68-4BE9-B680-1610B5B5C427}" type="presParOf" srcId="{6AD3042D-C5A6-4BEC-A522-BDC1332AB9C4}" destId="{03F94542-94AF-4D0C-898A-226635CC743B}" srcOrd="0" destOrd="0" presId="urn:microsoft.com/office/officeart/2009/3/layout/HorizontalOrganizationChart"/>
    <dgm:cxn modelId="{8A9185CD-E630-4C4A-9FCC-3672BE69D4ED}" type="presParOf" srcId="{6AD3042D-C5A6-4BEC-A522-BDC1332AB9C4}" destId="{9F158814-E786-4D3B-A835-B34C11245A02}" srcOrd="1" destOrd="0" presId="urn:microsoft.com/office/officeart/2009/3/layout/HorizontalOrganizationChart"/>
    <dgm:cxn modelId="{8E9204D0-D331-465F-A955-B53E578E46F3}" type="presParOf" srcId="{8EE8861C-9B0F-4C15-8954-3C33507D2AC1}" destId="{6DB1B2DA-3B42-482B-BE02-76B272ED3E91}" srcOrd="1" destOrd="0" presId="urn:microsoft.com/office/officeart/2009/3/layout/HorizontalOrganizationChart"/>
    <dgm:cxn modelId="{06649A46-7D52-4232-AC8C-78DBF482FCD3}" type="presParOf" srcId="{8EE8861C-9B0F-4C15-8954-3C33507D2AC1}" destId="{A420143E-1B9D-453E-B811-0FC601E57894}" srcOrd="2" destOrd="0" presId="urn:microsoft.com/office/officeart/2009/3/layout/HorizontalOrganizationChart"/>
    <dgm:cxn modelId="{6EB2E21F-EC51-45FB-963E-46C8A26926A5}" type="presParOf" srcId="{193969DA-8FB0-477F-9DD5-309CE1CEDF66}" destId="{E82180FB-626C-4A8E-93B6-C9331BB6005B}" srcOrd="2" destOrd="0" presId="urn:microsoft.com/office/officeart/2009/3/layout/HorizontalOrganizationChart"/>
    <dgm:cxn modelId="{3A0D46A9-1958-4B71-89AE-A9457CDEDD4D}" type="presParOf" srcId="{35FEB7CE-820D-41D2-A248-8885ADF1464B}" destId="{9D7E9A0C-B975-49B4-B94A-2CA996B0A873}" srcOrd="2" destOrd="0" presId="urn:microsoft.com/office/officeart/2009/3/layout/HorizontalOrganizationChart"/>
    <dgm:cxn modelId="{47891AC0-97DE-400F-A7D4-929086CFCC69}" type="presParOf" srcId="{9D7E9A0C-B975-49B4-B94A-2CA996B0A873}" destId="{7DEA7924-5C0B-495F-B11C-DA2218448B2E}" srcOrd="0" destOrd="0" presId="urn:microsoft.com/office/officeart/2009/3/layout/HorizontalOrganizationChart"/>
    <dgm:cxn modelId="{88E1980D-861A-4921-939C-6BD93A4951AA}" type="presParOf" srcId="{7DEA7924-5C0B-495F-B11C-DA2218448B2E}" destId="{F883F260-E9DA-4855-BA6D-AE0F84B71C1C}" srcOrd="0" destOrd="0" presId="urn:microsoft.com/office/officeart/2009/3/layout/HorizontalOrganizationChart"/>
    <dgm:cxn modelId="{C497380C-B161-4E9C-95C4-5A81AF2535FE}" type="presParOf" srcId="{7DEA7924-5C0B-495F-B11C-DA2218448B2E}" destId="{540ECBC8-9AA0-431B-819A-BDD48FF97765}" srcOrd="1" destOrd="0" presId="urn:microsoft.com/office/officeart/2009/3/layout/HorizontalOrganizationChart"/>
    <dgm:cxn modelId="{1F079BC7-0281-455D-A911-164359849D15}" type="presParOf" srcId="{9D7E9A0C-B975-49B4-B94A-2CA996B0A873}" destId="{99E23ECC-532F-4CC2-924A-113CC33201D7}" srcOrd="1" destOrd="0" presId="urn:microsoft.com/office/officeart/2009/3/layout/HorizontalOrganizationChart"/>
    <dgm:cxn modelId="{7592962A-74DF-437A-B946-A3FC10CC0971}" type="presParOf" srcId="{99E23ECC-532F-4CC2-924A-113CC33201D7}" destId="{583B46F7-367B-40D2-B407-1AF3CB6C8019}" srcOrd="0" destOrd="0" presId="urn:microsoft.com/office/officeart/2009/3/layout/HorizontalOrganizationChart"/>
    <dgm:cxn modelId="{A6346CFA-C3CE-4512-8856-AB9EAD59D4F5}" type="presParOf" srcId="{99E23ECC-532F-4CC2-924A-113CC33201D7}" destId="{8C591FEF-4D45-466E-BCF1-BF74F78CE981}" srcOrd="1" destOrd="0" presId="urn:microsoft.com/office/officeart/2009/3/layout/HorizontalOrganizationChart"/>
    <dgm:cxn modelId="{63C70BDB-77E6-42FA-9D40-442AFCAC96A9}" type="presParOf" srcId="{8C591FEF-4D45-466E-BCF1-BF74F78CE981}" destId="{8354107C-7869-4195-8943-428262E409D8}" srcOrd="0" destOrd="0" presId="urn:microsoft.com/office/officeart/2009/3/layout/HorizontalOrganizationChart"/>
    <dgm:cxn modelId="{6F1BAA4F-CCAF-4E1C-B917-C290EF3C5D4B}" type="presParOf" srcId="{8354107C-7869-4195-8943-428262E409D8}" destId="{C57FA2C9-90C7-4C19-B719-5D46C1079CBA}" srcOrd="0" destOrd="0" presId="urn:microsoft.com/office/officeart/2009/3/layout/HorizontalOrganizationChart"/>
    <dgm:cxn modelId="{ECD1D68F-8A89-40B6-84BE-5443A389527B}" type="presParOf" srcId="{8354107C-7869-4195-8943-428262E409D8}" destId="{B1B666F4-1482-4778-A638-DF890CC11D6D}" srcOrd="1" destOrd="0" presId="urn:microsoft.com/office/officeart/2009/3/layout/HorizontalOrganizationChart"/>
    <dgm:cxn modelId="{DDA296D8-48CD-44F0-BE99-E2574799DC6C}" type="presParOf" srcId="{8C591FEF-4D45-466E-BCF1-BF74F78CE981}" destId="{778A8003-CAC6-4893-9150-9C899E8B6B27}" srcOrd="1" destOrd="0" presId="urn:microsoft.com/office/officeart/2009/3/layout/HorizontalOrganizationChart"/>
    <dgm:cxn modelId="{B23C9DE4-B6B6-40F1-B088-05DE8EC8F678}" type="presParOf" srcId="{8C591FEF-4D45-466E-BCF1-BF74F78CE981}" destId="{61B05779-7963-41A0-A019-A1D3BE5C732A}" srcOrd="2" destOrd="0" presId="urn:microsoft.com/office/officeart/2009/3/layout/HorizontalOrganizationChart"/>
    <dgm:cxn modelId="{5EC12AFF-B0D8-41B5-9AB4-CA6EF31CEB7C}" type="presParOf" srcId="{9D7E9A0C-B975-49B4-B94A-2CA996B0A873}" destId="{2C75E09D-9896-4951-BA07-63264F73C071}" srcOrd="2" destOrd="0" presId="urn:microsoft.com/office/officeart/2009/3/layout/HorizontalOrganizationChart"/>
    <dgm:cxn modelId="{0E2EE57F-4E17-4A2E-A733-8DBD16C8D8FA}" type="presParOf" srcId="{35FEB7CE-820D-41D2-A248-8885ADF1464B}" destId="{A00048EE-2DFE-45D5-BB17-202470961435}" srcOrd="3" destOrd="0" presId="urn:microsoft.com/office/officeart/2009/3/layout/HorizontalOrganizationChart"/>
    <dgm:cxn modelId="{97AD13FA-8BC3-4FBF-8170-C5C797722E95}" type="presParOf" srcId="{A00048EE-2DFE-45D5-BB17-202470961435}" destId="{C34F3994-00A1-4ACE-8438-E684BBED6A03}" srcOrd="0" destOrd="0" presId="urn:microsoft.com/office/officeart/2009/3/layout/HorizontalOrganizationChart"/>
    <dgm:cxn modelId="{636E0E53-4353-46CC-B64E-C775885E62CE}" type="presParOf" srcId="{C34F3994-00A1-4ACE-8438-E684BBED6A03}" destId="{FE7FF7EC-5AAA-4C95-9F09-C37740F7919A}" srcOrd="0" destOrd="0" presId="urn:microsoft.com/office/officeart/2009/3/layout/HorizontalOrganizationChart"/>
    <dgm:cxn modelId="{33998D6D-12F3-4F3C-8540-072BB864FF24}" type="presParOf" srcId="{C34F3994-00A1-4ACE-8438-E684BBED6A03}" destId="{94B196D3-D64C-4AC0-A148-01B8524B8D67}" srcOrd="1" destOrd="0" presId="urn:microsoft.com/office/officeart/2009/3/layout/HorizontalOrganizationChart"/>
    <dgm:cxn modelId="{A0695BDE-C327-4D78-A44B-2926B35CE626}" type="presParOf" srcId="{A00048EE-2DFE-45D5-BB17-202470961435}" destId="{3BD70769-BBAF-4D5E-AACD-6A5B96D6A4CB}" srcOrd="1" destOrd="0" presId="urn:microsoft.com/office/officeart/2009/3/layout/HorizontalOrganizationChart"/>
    <dgm:cxn modelId="{E2FDA042-1920-4045-98FD-0F6F98F820B0}" type="presParOf" srcId="{3BD70769-BBAF-4D5E-AACD-6A5B96D6A4CB}" destId="{F7645BB7-9272-4E55-801F-F2845F897BE8}" srcOrd="0" destOrd="0" presId="urn:microsoft.com/office/officeart/2009/3/layout/HorizontalOrganizationChart"/>
    <dgm:cxn modelId="{73CD4D8D-DC5E-415D-ADF2-51CFAF0C03EF}" type="presParOf" srcId="{3BD70769-BBAF-4D5E-AACD-6A5B96D6A4CB}" destId="{7C1DA48D-12BA-4EEC-AB93-29A2A313BF5C}" srcOrd="1" destOrd="0" presId="urn:microsoft.com/office/officeart/2009/3/layout/HorizontalOrganizationChart"/>
    <dgm:cxn modelId="{49678149-56E8-4BB1-92AD-4D4637999A51}" type="presParOf" srcId="{7C1DA48D-12BA-4EEC-AB93-29A2A313BF5C}" destId="{FEABC827-F812-4112-9A80-48A965F6B984}" srcOrd="0" destOrd="0" presId="urn:microsoft.com/office/officeart/2009/3/layout/HorizontalOrganizationChart"/>
    <dgm:cxn modelId="{9EF690FF-ED1D-458E-821E-21953568FA25}" type="presParOf" srcId="{FEABC827-F812-4112-9A80-48A965F6B984}" destId="{99271B64-C999-42A2-8806-81EE90C3883B}" srcOrd="0" destOrd="0" presId="urn:microsoft.com/office/officeart/2009/3/layout/HorizontalOrganizationChart"/>
    <dgm:cxn modelId="{CF0E560F-7C0F-4260-B63F-A6CB01792F64}" type="presParOf" srcId="{FEABC827-F812-4112-9A80-48A965F6B984}" destId="{E6A17370-8CF0-4C9A-BE39-7F8D912FDC7D}" srcOrd="1" destOrd="0" presId="urn:microsoft.com/office/officeart/2009/3/layout/HorizontalOrganizationChart"/>
    <dgm:cxn modelId="{6DEABCF5-32EE-4F3F-A943-886C2201B4A1}" type="presParOf" srcId="{7C1DA48D-12BA-4EEC-AB93-29A2A313BF5C}" destId="{E160807C-0F0D-4550-8E92-32313D77CB2F}" srcOrd="1" destOrd="0" presId="urn:microsoft.com/office/officeart/2009/3/layout/HorizontalOrganizationChart"/>
    <dgm:cxn modelId="{A122CB60-47DB-452C-B19D-E867C6C7AB78}" type="presParOf" srcId="{7C1DA48D-12BA-4EEC-AB93-29A2A313BF5C}" destId="{B35B8574-8750-446B-A613-C65E5F00B6F4}" srcOrd="2" destOrd="0" presId="urn:microsoft.com/office/officeart/2009/3/layout/HorizontalOrganizationChart"/>
    <dgm:cxn modelId="{2D7B3459-8DB5-47AB-9E50-5F7272A01731}" type="presParOf" srcId="{A00048EE-2DFE-45D5-BB17-202470961435}" destId="{261B0DFE-8F3E-4EA4-A4F6-D6C31748F72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414B55-96A9-4164-9AF8-14E08A1BB3B9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63BC22ED-3905-4322-AB62-051AE37FC156}">
      <dgm:prSet phldrT="[Text]" custT="1"/>
      <dgm:spPr/>
      <dgm:t>
        <a:bodyPr/>
        <a:lstStyle/>
        <a:p>
          <a:r>
            <a:rPr lang="en-US" sz="1900" b="1" dirty="0" smtClean="0"/>
            <a:t>Baseline</a:t>
          </a:r>
          <a:endParaRPr lang="en-US" sz="1900" b="1" dirty="0"/>
        </a:p>
      </dgm:t>
    </dgm:pt>
    <dgm:pt modelId="{FB2C1A86-80A7-495A-99F3-AC3BEA3374A3}" type="parTrans" cxnId="{512E500A-97E9-4AF8-A4CB-5AC6E27690A8}">
      <dgm:prSet/>
      <dgm:spPr/>
      <dgm:t>
        <a:bodyPr/>
        <a:lstStyle/>
        <a:p>
          <a:endParaRPr lang="en-US"/>
        </a:p>
      </dgm:t>
    </dgm:pt>
    <dgm:pt modelId="{594F9645-3D05-4D9B-B40E-C070608BB457}" type="sibTrans" cxnId="{512E500A-97E9-4AF8-A4CB-5AC6E27690A8}">
      <dgm:prSet/>
      <dgm:spPr/>
      <dgm:t>
        <a:bodyPr/>
        <a:lstStyle/>
        <a:p>
          <a:endParaRPr lang="en-US"/>
        </a:p>
      </dgm:t>
    </dgm:pt>
    <dgm:pt modelId="{DA39DD01-8BDB-4283-895B-4FEE78B34136}">
      <dgm:prSet phldrT="[Text]" custT="1"/>
      <dgm:spPr/>
      <dgm:t>
        <a:bodyPr/>
        <a:lstStyle/>
        <a:p>
          <a:r>
            <a:rPr lang="en-US" sz="2000" i="1" dirty="0" smtClean="0"/>
            <a:t>How does STROBE perform in a typical, indoor, wireless scenario?</a:t>
          </a:r>
          <a:endParaRPr lang="en-US" sz="2000" dirty="0"/>
        </a:p>
      </dgm:t>
    </dgm:pt>
    <dgm:pt modelId="{7940D4C9-A4C7-4A46-A6BE-5CF689EFD112}" type="parTrans" cxnId="{40E92B55-D102-48E1-83C0-FB89313A2184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E778E367-253A-4BF2-AFBB-6F75A004E2BC}" type="sibTrans" cxnId="{40E92B55-D102-48E1-83C0-FB89313A2184}">
      <dgm:prSet/>
      <dgm:spPr/>
      <dgm:t>
        <a:bodyPr/>
        <a:lstStyle/>
        <a:p>
          <a:endParaRPr lang="en-US"/>
        </a:p>
      </dgm:t>
    </dgm:pt>
    <dgm:pt modelId="{713C48F3-A559-4CC6-BAFA-86CBE02FD70F}">
      <dgm:prSet phldrT="[Text]" custT="1"/>
      <dgm:spPr/>
      <dgm:t>
        <a:bodyPr/>
        <a:lstStyle/>
        <a:p>
          <a:r>
            <a:rPr lang="en-US" sz="1900" b="1" dirty="0" smtClean="0"/>
            <a:t>Relative Eavesdropper location</a:t>
          </a:r>
          <a:endParaRPr lang="en-US" sz="1900" dirty="0"/>
        </a:p>
      </dgm:t>
    </dgm:pt>
    <dgm:pt modelId="{93EE9D91-DA76-4376-ADC2-BD33779F3903}" type="parTrans" cxnId="{33DAE352-55CE-4D9C-900D-E5C85035C061}">
      <dgm:prSet/>
      <dgm:spPr/>
      <dgm:t>
        <a:bodyPr/>
        <a:lstStyle/>
        <a:p>
          <a:endParaRPr lang="en-US"/>
        </a:p>
      </dgm:t>
    </dgm:pt>
    <dgm:pt modelId="{46D6B5EA-7EAC-4B51-8851-654783E8960A}" type="sibTrans" cxnId="{33DAE352-55CE-4D9C-900D-E5C85035C061}">
      <dgm:prSet/>
      <dgm:spPr/>
      <dgm:t>
        <a:bodyPr/>
        <a:lstStyle/>
        <a:p>
          <a:endParaRPr lang="en-US"/>
        </a:p>
      </dgm:t>
    </dgm:pt>
    <dgm:pt modelId="{FA6B1522-0B82-4361-A02C-CC8D3B550B15}">
      <dgm:prSet phldrT="[Text]" custT="1"/>
      <dgm:spPr/>
      <dgm:t>
        <a:bodyPr/>
        <a:lstStyle/>
        <a:p>
          <a:r>
            <a:rPr lang="en-US" sz="2000" i="1" dirty="0" smtClean="0"/>
            <a:t>How does STROBE cope with varying eavesdropper proximity to IU?</a:t>
          </a:r>
          <a:endParaRPr lang="en-US" sz="2000" dirty="0"/>
        </a:p>
      </dgm:t>
    </dgm:pt>
    <dgm:pt modelId="{8FF9245F-C3D2-4B3F-A450-1AFEA526160E}" type="parTrans" cxnId="{64FE790E-61C4-4DB4-82D3-A52C194C77EC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C038478A-89B3-44E8-A12B-FBF20246918F}" type="sibTrans" cxnId="{64FE790E-61C4-4DB4-82D3-A52C194C77EC}">
      <dgm:prSet/>
      <dgm:spPr/>
      <dgm:t>
        <a:bodyPr/>
        <a:lstStyle/>
        <a:p>
          <a:endParaRPr lang="en-US"/>
        </a:p>
      </dgm:t>
    </dgm:pt>
    <dgm:pt modelId="{AD3AAC36-EA2F-4453-9600-7A7EE66308DE}">
      <dgm:prSet custT="1"/>
      <dgm:spPr/>
      <dgm:t>
        <a:bodyPr/>
        <a:lstStyle/>
        <a:p>
          <a:r>
            <a:rPr lang="en-US" sz="2000" i="1" dirty="0" smtClean="0"/>
            <a:t>How does STROBE handle eavesdroppers in-line with IU?</a:t>
          </a:r>
        </a:p>
      </dgm:t>
    </dgm:pt>
    <dgm:pt modelId="{310BA1F6-5C0C-426B-9C44-425D4051D80A}" type="parTrans" cxnId="{66D34F49-C4E4-4A7A-B3A3-281359AC4B09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6FD01ACC-E81C-4797-B55B-576D7C61A6CF}" type="sibTrans" cxnId="{66D34F49-C4E4-4A7A-B3A3-281359AC4B09}">
      <dgm:prSet/>
      <dgm:spPr/>
      <dgm:t>
        <a:bodyPr/>
        <a:lstStyle/>
        <a:p>
          <a:endParaRPr lang="en-US"/>
        </a:p>
      </dgm:t>
    </dgm:pt>
    <dgm:pt modelId="{B2C302F8-5586-4C59-881E-BF0B19B8370C}">
      <dgm:prSet custT="1"/>
      <dgm:spPr/>
      <dgm:t>
        <a:bodyPr/>
        <a:lstStyle/>
        <a:p>
          <a:r>
            <a:rPr lang="en-US" sz="1900" b="1" dirty="0" smtClean="0"/>
            <a:t>Verifying necessity of multi-path (outdoor) </a:t>
          </a:r>
          <a:endParaRPr lang="en-US" sz="1900" i="1" dirty="0" smtClean="0"/>
        </a:p>
      </dgm:t>
    </dgm:pt>
    <dgm:pt modelId="{82369841-D661-48B2-B9FB-7100BD1AF495}" type="parTrans" cxnId="{ABF3CDEA-93BC-4BE0-B76C-FD20C9EB177F}">
      <dgm:prSet/>
      <dgm:spPr/>
      <dgm:t>
        <a:bodyPr/>
        <a:lstStyle/>
        <a:p>
          <a:endParaRPr lang="en-US"/>
        </a:p>
      </dgm:t>
    </dgm:pt>
    <dgm:pt modelId="{5126B56D-BFB1-43FF-A2E0-4E25D986372C}" type="sibTrans" cxnId="{ABF3CDEA-93BC-4BE0-B76C-FD20C9EB177F}">
      <dgm:prSet/>
      <dgm:spPr/>
      <dgm:t>
        <a:bodyPr/>
        <a:lstStyle/>
        <a:p>
          <a:endParaRPr lang="en-US"/>
        </a:p>
      </dgm:t>
    </dgm:pt>
    <dgm:pt modelId="{F4F65675-3032-4A19-858E-166AE15C9F79}">
      <dgm:prSet custT="1"/>
      <dgm:spPr/>
      <dgm:t>
        <a:bodyPr/>
        <a:lstStyle/>
        <a:p>
          <a:r>
            <a:rPr lang="en-US" sz="2000" i="1" dirty="0" smtClean="0"/>
            <a:t>How dependent is STROBE on multi-path scattering characteristic of indoor WLAN environments?</a:t>
          </a:r>
        </a:p>
      </dgm:t>
    </dgm:pt>
    <dgm:pt modelId="{A86ED11D-B19E-4059-9AC2-24392A427607}" type="parTrans" cxnId="{94DBAF8D-72C3-4A94-9CF4-D4D9D344499D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AE0F07C1-7BA7-43B6-A1D2-C41ABAE91CA5}" type="sibTrans" cxnId="{94DBAF8D-72C3-4A94-9CF4-D4D9D344499D}">
      <dgm:prSet/>
      <dgm:spPr/>
      <dgm:t>
        <a:bodyPr/>
        <a:lstStyle/>
        <a:p>
          <a:endParaRPr lang="en-US"/>
        </a:p>
      </dgm:t>
    </dgm:pt>
    <dgm:pt modelId="{01F09617-9D8E-441B-BA0F-EA4095A42745}">
      <dgm:prSet custT="1"/>
      <dgm:spPr/>
      <dgm:t>
        <a:bodyPr/>
        <a:lstStyle/>
        <a:p>
          <a:r>
            <a:rPr lang="en-US" sz="1900" b="1" i="1" dirty="0" smtClean="0"/>
            <a:t>Nomadic Eavesdropper</a:t>
          </a:r>
        </a:p>
      </dgm:t>
    </dgm:pt>
    <dgm:pt modelId="{8EBB9840-D510-4B6C-AF6B-9B6E59710B1C}" type="parTrans" cxnId="{D9599F83-97CA-44A8-A15C-37E249953A4A}">
      <dgm:prSet/>
      <dgm:spPr/>
      <dgm:t>
        <a:bodyPr/>
        <a:lstStyle/>
        <a:p>
          <a:endParaRPr lang="en-US"/>
        </a:p>
      </dgm:t>
    </dgm:pt>
    <dgm:pt modelId="{79060FCB-E267-46BD-A746-6E86343E5AA8}" type="sibTrans" cxnId="{D9599F83-97CA-44A8-A15C-37E249953A4A}">
      <dgm:prSet/>
      <dgm:spPr/>
      <dgm:t>
        <a:bodyPr/>
        <a:lstStyle/>
        <a:p>
          <a:endParaRPr lang="en-US"/>
        </a:p>
      </dgm:t>
    </dgm:pt>
    <dgm:pt modelId="{D06DAB86-FA27-448B-BB85-9836FE4B0146}">
      <dgm:prSet custT="1"/>
      <dgm:spPr/>
      <dgm:t>
        <a:bodyPr/>
        <a:lstStyle/>
        <a:p>
          <a:r>
            <a:rPr lang="en-US" sz="2000" i="1" smtClean="0"/>
            <a:t>Is it possible for an eavesdropper to exhaustively traverse an environment to find a location where STROBE’s performance diminishes?</a:t>
          </a:r>
          <a:endParaRPr lang="en-US" sz="2000" i="1" dirty="0" smtClean="0"/>
        </a:p>
      </dgm:t>
    </dgm:pt>
    <dgm:pt modelId="{4D51B0DB-2D6E-4037-9FC0-44B443C276A1}" type="parTrans" cxnId="{FA013CF4-CBD9-42BC-B189-4331BE59BFAF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F30EF9C6-E634-4295-95F9-9B178DF1B931}" type="sibTrans" cxnId="{FA013CF4-CBD9-42BC-B189-4331BE59BFAF}">
      <dgm:prSet/>
      <dgm:spPr/>
      <dgm:t>
        <a:bodyPr/>
        <a:lstStyle/>
        <a:p>
          <a:endParaRPr lang="en-US"/>
        </a:p>
      </dgm:t>
    </dgm:pt>
    <dgm:pt modelId="{35FEB7CE-820D-41D2-A248-8885ADF1464B}" type="pres">
      <dgm:prSet presAssocID="{F6414B55-96A9-4164-9AF8-14E08A1BB3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BF3576-CF4F-4094-A42E-61381F02F35F}" type="pres">
      <dgm:prSet presAssocID="{63BC22ED-3905-4322-AB62-051AE37FC156}" presName="hierRoot1" presStyleCnt="0">
        <dgm:presLayoutVars>
          <dgm:hierBranch val="init"/>
        </dgm:presLayoutVars>
      </dgm:prSet>
      <dgm:spPr/>
    </dgm:pt>
    <dgm:pt modelId="{1C18A5C0-5DAA-45F3-ABAD-40C5F0C33C6B}" type="pres">
      <dgm:prSet presAssocID="{63BC22ED-3905-4322-AB62-051AE37FC156}" presName="rootComposite1" presStyleCnt="0"/>
      <dgm:spPr/>
    </dgm:pt>
    <dgm:pt modelId="{ACB730B8-C8D1-4209-9F36-946710151155}" type="pres">
      <dgm:prSet presAssocID="{63BC22ED-3905-4322-AB62-051AE37FC156}" presName="rootText1" presStyleLbl="node0" presStyleIdx="0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9768C2-8D34-4D39-A9E0-19A19D441E31}" type="pres">
      <dgm:prSet presAssocID="{63BC22ED-3905-4322-AB62-051AE37FC15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7691499-A267-4B15-A1FA-D900591C0DCC}" type="pres">
      <dgm:prSet presAssocID="{63BC22ED-3905-4322-AB62-051AE37FC156}" presName="hierChild2" presStyleCnt="0"/>
      <dgm:spPr/>
    </dgm:pt>
    <dgm:pt modelId="{3D4AF292-F067-447F-8EE2-56E2B91F7122}" type="pres">
      <dgm:prSet presAssocID="{7940D4C9-A4C7-4A46-A6BE-5CF689EFD112}" presName="Name64" presStyleLbl="parChTrans1D2" presStyleIdx="0" presStyleCnt="5"/>
      <dgm:spPr/>
      <dgm:t>
        <a:bodyPr/>
        <a:lstStyle/>
        <a:p>
          <a:endParaRPr lang="en-US"/>
        </a:p>
      </dgm:t>
    </dgm:pt>
    <dgm:pt modelId="{E0A39D1F-004E-416C-A612-24BB30AF1BD6}" type="pres">
      <dgm:prSet presAssocID="{DA39DD01-8BDB-4283-895B-4FEE78B34136}" presName="hierRoot2" presStyleCnt="0">
        <dgm:presLayoutVars>
          <dgm:hierBranch val="init"/>
        </dgm:presLayoutVars>
      </dgm:prSet>
      <dgm:spPr/>
    </dgm:pt>
    <dgm:pt modelId="{E1D411D0-4289-43CC-B21D-30F3F048560D}" type="pres">
      <dgm:prSet presAssocID="{DA39DD01-8BDB-4283-895B-4FEE78B34136}" presName="rootComposite" presStyleCnt="0"/>
      <dgm:spPr/>
    </dgm:pt>
    <dgm:pt modelId="{C03E0D8F-A78D-4608-A789-12FBFA21D439}" type="pres">
      <dgm:prSet presAssocID="{DA39DD01-8BDB-4283-895B-4FEE78B34136}" presName="rootText" presStyleLbl="node2" presStyleIdx="0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88DAA-F512-40D4-A7F8-AFEA1CC61814}" type="pres">
      <dgm:prSet presAssocID="{DA39DD01-8BDB-4283-895B-4FEE78B34136}" presName="rootConnector" presStyleLbl="node2" presStyleIdx="0" presStyleCnt="5"/>
      <dgm:spPr/>
      <dgm:t>
        <a:bodyPr/>
        <a:lstStyle/>
        <a:p>
          <a:endParaRPr lang="en-US"/>
        </a:p>
      </dgm:t>
    </dgm:pt>
    <dgm:pt modelId="{7C20DEE3-C6E1-4961-BA03-A6745CBAD258}" type="pres">
      <dgm:prSet presAssocID="{DA39DD01-8BDB-4283-895B-4FEE78B34136}" presName="hierChild4" presStyleCnt="0"/>
      <dgm:spPr/>
    </dgm:pt>
    <dgm:pt modelId="{4861B0FA-76BA-4D8A-973A-58B9626AE929}" type="pres">
      <dgm:prSet presAssocID="{DA39DD01-8BDB-4283-895B-4FEE78B34136}" presName="hierChild5" presStyleCnt="0"/>
      <dgm:spPr/>
    </dgm:pt>
    <dgm:pt modelId="{49BBD497-468D-45E9-819A-0A3DD43D0943}" type="pres">
      <dgm:prSet presAssocID="{63BC22ED-3905-4322-AB62-051AE37FC156}" presName="hierChild3" presStyleCnt="0"/>
      <dgm:spPr/>
    </dgm:pt>
    <dgm:pt modelId="{193969DA-8FB0-477F-9DD5-309CE1CEDF66}" type="pres">
      <dgm:prSet presAssocID="{713C48F3-A559-4CC6-BAFA-86CBE02FD70F}" presName="hierRoot1" presStyleCnt="0">
        <dgm:presLayoutVars>
          <dgm:hierBranch val="init"/>
        </dgm:presLayoutVars>
      </dgm:prSet>
      <dgm:spPr/>
    </dgm:pt>
    <dgm:pt modelId="{02622E9B-65F7-4DA3-8579-3EBF96FB2B4F}" type="pres">
      <dgm:prSet presAssocID="{713C48F3-A559-4CC6-BAFA-86CBE02FD70F}" presName="rootComposite1" presStyleCnt="0"/>
      <dgm:spPr/>
    </dgm:pt>
    <dgm:pt modelId="{BECD32E7-8180-4628-BA3F-EF815898E34F}" type="pres">
      <dgm:prSet presAssocID="{713C48F3-A559-4CC6-BAFA-86CBE02FD70F}" presName="rootText1" presStyleLbl="node0" presStyleIdx="1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55D525-F58A-4EA9-BBCC-67B733BD9C5A}" type="pres">
      <dgm:prSet presAssocID="{713C48F3-A559-4CC6-BAFA-86CBE02FD70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AB1420A-0FB5-428A-9B22-DCE5EB8E8F3B}" type="pres">
      <dgm:prSet presAssocID="{713C48F3-A559-4CC6-BAFA-86CBE02FD70F}" presName="hierChild2" presStyleCnt="0"/>
      <dgm:spPr/>
    </dgm:pt>
    <dgm:pt modelId="{811547A1-90E6-49B7-A55E-4B00FCEB61F9}" type="pres">
      <dgm:prSet presAssocID="{8FF9245F-C3D2-4B3F-A450-1AFEA526160E}" presName="Name64" presStyleLbl="parChTrans1D2" presStyleIdx="1" presStyleCnt="5"/>
      <dgm:spPr/>
      <dgm:t>
        <a:bodyPr/>
        <a:lstStyle/>
        <a:p>
          <a:endParaRPr lang="en-US"/>
        </a:p>
      </dgm:t>
    </dgm:pt>
    <dgm:pt modelId="{29BCFBDB-8E9D-4BA6-8E27-2E75A917E401}" type="pres">
      <dgm:prSet presAssocID="{FA6B1522-0B82-4361-A02C-CC8D3B550B15}" presName="hierRoot2" presStyleCnt="0">
        <dgm:presLayoutVars>
          <dgm:hierBranch val="init"/>
        </dgm:presLayoutVars>
      </dgm:prSet>
      <dgm:spPr/>
    </dgm:pt>
    <dgm:pt modelId="{8E631DB5-094E-4292-8B2B-CE26D57B3F4C}" type="pres">
      <dgm:prSet presAssocID="{FA6B1522-0B82-4361-A02C-CC8D3B550B15}" presName="rootComposite" presStyleCnt="0"/>
      <dgm:spPr/>
    </dgm:pt>
    <dgm:pt modelId="{75536EC6-422C-4FB5-B0BE-B1BF58064FF8}" type="pres">
      <dgm:prSet presAssocID="{FA6B1522-0B82-4361-A02C-CC8D3B550B15}" presName="rootText" presStyleLbl="node2" presStyleIdx="1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B94504-818C-47E5-9F84-B5F4F3176D3A}" type="pres">
      <dgm:prSet presAssocID="{FA6B1522-0B82-4361-A02C-CC8D3B550B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912C8B31-C0A4-4677-8303-729845373937}" type="pres">
      <dgm:prSet presAssocID="{FA6B1522-0B82-4361-A02C-CC8D3B550B15}" presName="hierChild4" presStyleCnt="0"/>
      <dgm:spPr/>
    </dgm:pt>
    <dgm:pt modelId="{D7864047-1144-41E2-B4C5-41BF70130BB5}" type="pres">
      <dgm:prSet presAssocID="{FA6B1522-0B82-4361-A02C-CC8D3B550B15}" presName="hierChild5" presStyleCnt="0"/>
      <dgm:spPr/>
    </dgm:pt>
    <dgm:pt modelId="{38D0C874-7FDE-4576-9DA1-8EAB917440BE}" type="pres">
      <dgm:prSet presAssocID="{310BA1F6-5C0C-426B-9C44-425D4051D80A}" presName="Name64" presStyleLbl="parChTrans1D2" presStyleIdx="2" presStyleCnt="5"/>
      <dgm:spPr/>
      <dgm:t>
        <a:bodyPr/>
        <a:lstStyle/>
        <a:p>
          <a:endParaRPr lang="en-US"/>
        </a:p>
      </dgm:t>
    </dgm:pt>
    <dgm:pt modelId="{8EE8861C-9B0F-4C15-8954-3C33507D2AC1}" type="pres">
      <dgm:prSet presAssocID="{AD3AAC36-EA2F-4453-9600-7A7EE66308DE}" presName="hierRoot2" presStyleCnt="0">
        <dgm:presLayoutVars>
          <dgm:hierBranch val="init"/>
        </dgm:presLayoutVars>
      </dgm:prSet>
      <dgm:spPr/>
    </dgm:pt>
    <dgm:pt modelId="{6AD3042D-C5A6-4BEC-A522-BDC1332AB9C4}" type="pres">
      <dgm:prSet presAssocID="{AD3AAC36-EA2F-4453-9600-7A7EE66308DE}" presName="rootComposite" presStyleCnt="0"/>
      <dgm:spPr/>
    </dgm:pt>
    <dgm:pt modelId="{03F94542-94AF-4D0C-898A-226635CC743B}" type="pres">
      <dgm:prSet presAssocID="{AD3AAC36-EA2F-4453-9600-7A7EE66308DE}" presName="rootText" presStyleLbl="node2" presStyleIdx="2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158814-E786-4D3B-A835-B34C11245A02}" type="pres">
      <dgm:prSet presAssocID="{AD3AAC36-EA2F-4453-9600-7A7EE66308DE}" presName="rootConnector" presStyleLbl="node2" presStyleIdx="2" presStyleCnt="5"/>
      <dgm:spPr/>
      <dgm:t>
        <a:bodyPr/>
        <a:lstStyle/>
        <a:p>
          <a:endParaRPr lang="en-US"/>
        </a:p>
      </dgm:t>
    </dgm:pt>
    <dgm:pt modelId="{6DB1B2DA-3B42-482B-BE02-76B272ED3E91}" type="pres">
      <dgm:prSet presAssocID="{AD3AAC36-EA2F-4453-9600-7A7EE66308DE}" presName="hierChild4" presStyleCnt="0"/>
      <dgm:spPr/>
    </dgm:pt>
    <dgm:pt modelId="{A420143E-1B9D-453E-B811-0FC601E57894}" type="pres">
      <dgm:prSet presAssocID="{AD3AAC36-EA2F-4453-9600-7A7EE66308DE}" presName="hierChild5" presStyleCnt="0"/>
      <dgm:spPr/>
    </dgm:pt>
    <dgm:pt modelId="{E82180FB-626C-4A8E-93B6-C9331BB6005B}" type="pres">
      <dgm:prSet presAssocID="{713C48F3-A559-4CC6-BAFA-86CBE02FD70F}" presName="hierChild3" presStyleCnt="0"/>
      <dgm:spPr/>
    </dgm:pt>
    <dgm:pt modelId="{9D7E9A0C-B975-49B4-B94A-2CA996B0A873}" type="pres">
      <dgm:prSet presAssocID="{B2C302F8-5586-4C59-881E-BF0B19B8370C}" presName="hierRoot1" presStyleCnt="0">
        <dgm:presLayoutVars>
          <dgm:hierBranch val="init"/>
        </dgm:presLayoutVars>
      </dgm:prSet>
      <dgm:spPr/>
    </dgm:pt>
    <dgm:pt modelId="{7DEA7924-5C0B-495F-B11C-DA2218448B2E}" type="pres">
      <dgm:prSet presAssocID="{B2C302F8-5586-4C59-881E-BF0B19B8370C}" presName="rootComposite1" presStyleCnt="0"/>
      <dgm:spPr/>
    </dgm:pt>
    <dgm:pt modelId="{F883F260-E9DA-4855-BA6D-AE0F84B71C1C}" type="pres">
      <dgm:prSet presAssocID="{B2C302F8-5586-4C59-881E-BF0B19B8370C}" presName="rootText1" presStyleLbl="node0" presStyleIdx="2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0ECBC8-9AA0-431B-819A-BDD48FF97765}" type="pres">
      <dgm:prSet presAssocID="{B2C302F8-5586-4C59-881E-BF0B19B8370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9E23ECC-532F-4CC2-924A-113CC33201D7}" type="pres">
      <dgm:prSet presAssocID="{B2C302F8-5586-4C59-881E-BF0B19B8370C}" presName="hierChild2" presStyleCnt="0"/>
      <dgm:spPr/>
    </dgm:pt>
    <dgm:pt modelId="{583B46F7-367B-40D2-B407-1AF3CB6C8019}" type="pres">
      <dgm:prSet presAssocID="{A86ED11D-B19E-4059-9AC2-24392A427607}" presName="Name64" presStyleLbl="parChTrans1D2" presStyleIdx="3" presStyleCnt="5"/>
      <dgm:spPr/>
      <dgm:t>
        <a:bodyPr/>
        <a:lstStyle/>
        <a:p>
          <a:endParaRPr lang="en-US"/>
        </a:p>
      </dgm:t>
    </dgm:pt>
    <dgm:pt modelId="{8C591FEF-4D45-466E-BCF1-BF74F78CE981}" type="pres">
      <dgm:prSet presAssocID="{F4F65675-3032-4A19-858E-166AE15C9F79}" presName="hierRoot2" presStyleCnt="0">
        <dgm:presLayoutVars>
          <dgm:hierBranch val="init"/>
        </dgm:presLayoutVars>
      </dgm:prSet>
      <dgm:spPr/>
    </dgm:pt>
    <dgm:pt modelId="{8354107C-7869-4195-8943-428262E409D8}" type="pres">
      <dgm:prSet presAssocID="{F4F65675-3032-4A19-858E-166AE15C9F79}" presName="rootComposite" presStyleCnt="0"/>
      <dgm:spPr/>
    </dgm:pt>
    <dgm:pt modelId="{C57FA2C9-90C7-4C19-B719-5D46C1079CBA}" type="pres">
      <dgm:prSet presAssocID="{F4F65675-3032-4A19-858E-166AE15C9F79}" presName="rootText" presStyleLbl="node2" presStyleIdx="3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B666F4-1482-4778-A638-DF890CC11D6D}" type="pres">
      <dgm:prSet presAssocID="{F4F65675-3032-4A19-858E-166AE15C9F79}" presName="rootConnector" presStyleLbl="node2" presStyleIdx="3" presStyleCnt="5"/>
      <dgm:spPr/>
      <dgm:t>
        <a:bodyPr/>
        <a:lstStyle/>
        <a:p>
          <a:endParaRPr lang="en-US"/>
        </a:p>
      </dgm:t>
    </dgm:pt>
    <dgm:pt modelId="{778A8003-CAC6-4893-9150-9C899E8B6B27}" type="pres">
      <dgm:prSet presAssocID="{F4F65675-3032-4A19-858E-166AE15C9F79}" presName="hierChild4" presStyleCnt="0"/>
      <dgm:spPr/>
    </dgm:pt>
    <dgm:pt modelId="{61B05779-7963-41A0-A019-A1D3BE5C732A}" type="pres">
      <dgm:prSet presAssocID="{F4F65675-3032-4A19-858E-166AE15C9F79}" presName="hierChild5" presStyleCnt="0"/>
      <dgm:spPr/>
    </dgm:pt>
    <dgm:pt modelId="{2C75E09D-9896-4951-BA07-63264F73C071}" type="pres">
      <dgm:prSet presAssocID="{B2C302F8-5586-4C59-881E-BF0B19B8370C}" presName="hierChild3" presStyleCnt="0"/>
      <dgm:spPr/>
    </dgm:pt>
    <dgm:pt modelId="{A00048EE-2DFE-45D5-BB17-202470961435}" type="pres">
      <dgm:prSet presAssocID="{01F09617-9D8E-441B-BA0F-EA4095A42745}" presName="hierRoot1" presStyleCnt="0">
        <dgm:presLayoutVars>
          <dgm:hierBranch val="init"/>
        </dgm:presLayoutVars>
      </dgm:prSet>
      <dgm:spPr/>
    </dgm:pt>
    <dgm:pt modelId="{C34F3994-00A1-4ACE-8438-E684BBED6A03}" type="pres">
      <dgm:prSet presAssocID="{01F09617-9D8E-441B-BA0F-EA4095A42745}" presName="rootComposite1" presStyleCnt="0"/>
      <dgm:spPr/>
    </dgm:pt>
    <dgm:pt modelId="{FE7FF7EC-5AAA-4C95-9F09-C37740F7919A}" type="pres">
      <dgm:prSet presAssocID="{01F09617-9D8E-441B-BA0F-EA4095A42745}" presName="rootText1" presStyleLbl="node0" presStyleIdx="3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B196D3-D64C-4AC0-A148-01B8524B8D67}" type="pres">
      <dgm:prSet presAssocID="{01F09617-9D8E-441B-BA0F-EA4095A4274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BD70769-BBAF-4D5E-AACD-6A5B96D6A4CB}" type="pres">
      <dgm:prSet presAssocID="{01F09617-9D8E-441B-BA0F-EA4095A42745}" presName="hierChild2" presStyleCnt="0"/>
      <dgm:spPr/>
    </dgm:pt>
    <dgm:pt modelId="{F7645BB7-9272-4E55-801F-F2845F897BE8}" type="pres">
      <dgm:prSet presAssocID="{4D51B0DB-2D6E-4037-9FC0-44B443C276A1}" presName="Name64" presStyleLbl="parChTrans1D2" presStyleIdx="4" presStyleCnt="5"/>
      <dgm:spPr/>
      <dgm:t>
        <a:bodyPr/>
        <a:lstStyle/>
        <a:p>
          <a:endParaRPr lang="en-US"/>
        </a:p>
      </dgm:t>
    </dgm:pt>
    <dgm:pt modelId="{7C1DA48D-12BA-4EEC-AB93-29A2A313BF5C}" type="pres">
      <dgm:prSet presAssocID="{D06DAB86-FA27-448B-BB85-9836FE4B0146}" presName="hierRoot2" presStyleCnt="0">
        <dgm:presLayoutVars>
          <dgm:hierBranch val="init"/>
        </dgm:presLayoutVars>
      </dgm:prSet>
      <dgm:spPr/>
    </dgm:pt>
    <dgm:pt modelId="{FEABC827-F812-4112-9A80-48A965F6B984}" type="pres">
      <dgm:prSet presAssocID="{D06DAB86-FA27-448B-BB85-9836FE4B0146}" presName="rootComposite" presStyleCnt="0"/>
      <dgm:spPr/>
    </dgm:pt>
    <dgm:pt modelId="{99271B64-C999-42A2-8806-81EE90C3883B}" type="pres">
      <dgm:prSet presAssocID="{D06DAB86-FA27-448B-BB85-9836FE4B0146}" presName="rootText" presStyleLbl="node2" presStyleIdx="4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A17370-8CF0-4C9A-BE39-7F8D912FDC7D}" type="pres">
      <dgm:prSet presAssocID="{D06DAB86-FA27-448B-BB85-9836FE4B0146}" presName="rootConnector" presStyleLbl="node2" presStyleIdx="4" presStyleCnt="5"/>
      <dgm:spPr/>
      <dgm:t>
        <a:bodyPr/>
        <a:lstStyle/>
        <a:p>
          <a:endParaRPr lang="en-US"/>
        </a:p>
      </dgm:t>
    </dgm:pt>
    <dgm:pt modelId="{E160807C-0F0D-4550-8E92-32313D77CB2F}" type="pres">
      <dgm:prSet presAssocID="{D06DAB86-FA27-448B-BB85-9836FE4B0146}" presName="hierChild4" presStyleCnt="0"/>
      <dgm:spPr/>
    </dgm:pt>
    <dgm:pt modelId="{B35B8574-8750-446B-A613-C65E5F00B6F4}" type="pres">
      <dgm:prSet presAssocID="{D06DAB86-FA27-448B-BB85-9836FE4B0146}" presName="hierChild5" presStyleCnt="0"/>
      <dgm:spPr/>
    </dgm:pt>
    <dgm:pt modelId="{261B0DFE-8F3E-4EA4-A4F6-D6C31748F72E}" type="pres">
      <dgm:prSet presAssocID="{01F09617-9D8E-441B-BA0F-EA4095A42745}" presName="hierChild3" presStyleCnt="0"/>
      <dgm:spPr/>
    </dgm:pt>
  </dgm:ptLst>
  <dgm:cxnLst>
    <dgm:cxn modelId="{F612AC12-6B1F-4975-89A4-A3EA41E92536}" type="presOf" srcId="{7940D4C9-A4C7-4A46-A6BE-5CF689EFD112}" destId="{3D4AF292-F067-447F-8EE2-56E2B91F7122}" srcOrd="0" destOrd="0" presId="urn:microsoft.com/office/officeart/2009/3/layout/HorizontalOrganizationChart"/>
    <dgm:cxn modelId="{40E92B55-D102-48E1-83C0-FB89313A2184}" srcId="{63BC22ED-3905-4322-AB62-051AE37FC156}" destId="{DA39DD01-8BDB-4283-895B-4FEE78B34136}" srcOrd="0" destOrd="0" parTransId="{7940D4C9-A4C7-4A46-A6BE-5CF689EFD112}" sibTransId="{E778E367-253A-4BF2-AFBB-6F75A004E2BC}"/>
    <dgm:cxn modelId="{C8E17731-83DC-465A-A2C0-69283463B7BB}" type="presOf" srcId="{B2C302F8-5586-4C59-881E-BF0B19B8370C}" destId="{F883F260-E9DA-4855-BA6D-AE0F84B71C1C}" srcOrd="0" destOrd="0" presId="urn:microsoft.com/office/officeart/2009/3/layout/HorizontalOrganizationChart"/>
    <dgm:cxn modelId="{481059C9-E89A-4E09-A57D-6ABE73D99ECA}" type="presOf" srcId="{8FF9245F-C3D2-4B3F-A450-1AFEA526160E}" destId="{811547A1-90E6-49B7-A55E-4B00FCEB61F9}" srcOrd="0" destOrd="0" presId="urn:microsoft.com/office/officeart/2009/3/layout/HorizontalOrganizationChart"/>
    <dgm:cxn modelId="{3B04D67F-7D08-4D99-9F5E-80C8CFCB1E2C}" type="presOf" srcId="{713C48F3-A559-4CC6-BAFA-86CBE02FD70F}" destId="{BECD32E7-8180-4628-BA3F-EF815898E34F}" srcOrd="0" destOrd="0" presId="urn:microsoft.com/office/officeart/2009/3/layout/HorizontalOrganizationChart"/>
    <dgm:cxn modelId="{64FE790E-61C4-4DB4-82D3-A52C194C77EC}" srcId="{713C48F3-A559-4CC6-BAFA-86CBE02FD70F}" destId="{FA6B1522-0B82-4361-A02C-CC8D3B550B15}" srcOrd="0" destOrd="0" parTransId="{8FF9245F-C3D2-4B3F-A450-1AFEA526160E}" sibTransId="{C038478A-89B3-44E8-A12B-FBF20246918F}"/>
    <dgm:cxn modelId="{94DBAF8D-72C3-4A94-9CF4-D4D9D344499D}" srcId="{B2C302F8-5586-4C59-881E-BF0B19B8370C}" destId="{F4F65675-3032-4A19-858E-166AE15C9F79}" srcOrd="0" destOrd="0" parTransId="{A86ED11D-B19E-4059-9AC2-24392A427607}" sibTransId="{AE0F07C1-7BA7-43B6-A1D2-C41ABAE91CA5}"/>
    <dgm:cxn modelId="{071DDF80-E349-4352-9AD1-6FB6BADC5FF7}" type="presOf" srcId="{AD3AAC36-EA2F-4453-9600-7A7EE66308DE}" destId="{9F158814-E786-4D3B-A835-B34C11245A02}" srcOrd="1" destOrd="0" presId="urn:microsoft.com/office/officeart/2009/3/layout/HorizontalOrganizationChart"/>
    <dgm:cxn modelId="{ABF3CDEA-93BC-4BE0-B76C-FD20C9EB177F}" srcId="{F6414B55-96A9-4164-9AF8-14E08A1BB3B9}" destId="{B2C302F8-5586-4C59-881E-BF0B19B8370C}" srcOrd="2" destOrd="0" parTransId="{82369841-D661-48B2-B9FB-7100BD1AF495}" sibTransId="{5126B56D-BFB1-43FF-A2E0-4E25D986372C}"/>
    <dgm:cxn modelId="{564DC0D6-AD81-4893-882D-2A2D3E753464}" type="presOf" srcId="{01F09617-9D8E-441B-BA0F-EA4095A42745}" destId="{94B196D3-D64C-4AC0-A148-01B8524B8D67}" srcOrd="1" destOrd="0" presId="urn:microsoft.com/office/officeart/2009/3/layout/HorizontalOrganizationChart"/>
    <dgm:cxn modelId="{15EED948-6745-4ABD-BCB2-6851D8558FE6}" type="presOf" srcId="{A86ED11D-B19E-4059-9AC2-24392A427607}" destId="{583B46F7-367B-40D2-B407-1AF3CB6C8019}" srcOrd="0" destOrd="0" presId="urn:microsoft.com/office/officeart/2009/3/layout/HorizontalOrganizationChart"/>
    <dgm:cxn modelId="{8C1CE6C0-A3C1-4E54-B065-2A5BDC53BB5C}" type="presOf" srcId="{4D51B0DB-2D6E-4037-9FC0-44B443C276A1}" destId="{F7645BB7-9272-4E55-801F-F2845F897BE8}" srcOrd="0" destOrd="0" presId="urn:microsoft.com/office/officeart/2009/3/layout/HorizontalOrganizationChart"/>
    <dgm:cxn modelId="{0A3D3DCC-C097-482B-A0C5-5CC64D7FEE47}" type="presOf" srcId="{310BA1F6-5C0C-426B-9C44-425D4051D80A}" destId="{38D0C874-7FDE-4576-9DA1-8EAB917440BE}" srcOrd="0" destOrd="0" presId="urn:microsoft.com/office/officeart/2009/3/layout/HorizontalOrganizationChart"/>
    <dgm:cxn modelId="{6111139A-32C1-4A2E-8E88-1904C11CB289}" type="presOf" srcId="{FA6B1522-0B82-4361-A02C-CC8D3B550B15}" destId="{75536EC6-422C-4FB5-B0BE-B1BF58064FF8}" srcOrd="0" destOrd="0" presId="urn:microsoft.com/office/officeart/2009/3/layout/HorizontalOrganizationChart"/>
    <dgm:cxn modelId="{285864DE-E0DB-45D8-8CEC-9F605A2E83EC}" type="presOf" srcId="{D06DAB86-FA27-448B-BB85-9836FE4B0146}" destId="{E6A17370-8CF0-4C9A-BE39-7F8D912FDC7D}" srcOrd="1" destOrd="0" presId="urn:microsoft.com/office/officeart/2009/3/layout/HorizontalOrganizationChart"/>
    <dgm:cxn modelId="{3594CDDA-8DBD-4A51-A6EB-A93CB29DAF8E}" type="presOf" srcId="{F4F65675-3032-4A19-858E-166AE15C9F79}" destId="{B1B666F4-1482-4778-A638-DF890CC11D6D}" srcOrd="1" destOrd="0" presId="urn:microsoft.com/office/officeart/2009/3/layout/HorizontalOrganizationChart"/>
    <dgm:cxn modelId="{3E5A166E-7B3D-46F3-BFB2-5B9833B8AAE5}" type="presOf" srcId="{B2C302F8-5586-4C59-881E-BF0B19B8370C}" destId="{540ECBC8-9AA0-431B-819A-BDD48FF97765}" srcOrd="1" destOrd="0" presId="urn:microsoft.com/office/officeart/2009/3/layout/HorizontalOrganizationChart"/>
    <dgm:cxn modelId="{F6406138-D663-42B4-9EE7-59301F2A8B87}" type="presOf" srcId="{DA39DD01-8BDB-4283-895B-4FEE78B34136}" destId="{C03E0D8F-A78D-4608-A789-12FBFA21D439}" srcOrd="0" destOrd="0" presId="urn:microsoft.com/office/officeart/2009/3/layout/HorizontalOrganizationChart"/>
    <dgm:cxn modelId="{3F7C97FD-EDAA-4E4E-A660-8AEBFE9B8FB1}" type="presOf" srcId="{D06DAB86-FA27-448B-BB85-9836FE4B0146}" destId="{99271B64-C999-42A2-8806-81EE90C3883B}" srcOrd="0" destOrd="0" presId="urn:microsoft.com/office/officeart/2009/3/layout/HorizontalOrganizationChart"/>
    <dgm:cxn modelId="{6079E5B7-5FA2-4082-B93A-D689AC8A4246}" type="presOf" srcId="{01F09617-9D8E-441B-BA0F-EA4095A42745}" destId="{FE7FF7EC-5AAA-4C95-9F09-C37740F7919A}" srcOrd="0" destOrd="0" presId="urn:microsoft.com/office/officeart/2009/3/layout/HorizontalOrganizationChart"/>
    <dgm:cxn modelId="{51340791-A916-4744-A9BD-E50D59C76F2D}" type="presOf" srcId="{AD3AAC36-EA2F-4453-9600-7A7EE66308DE}" destId="{03F94542-94AF-4D0C-898A-226635CC743B}" srcOrd="0" destOrd="0" presId="urn:microsoft.com/office/officeart/2009/3/layout/HorizontalOrganizationChart"/>
    <dgm:cxn modelId="{D9599F83-97CA-44A8-A15C-37E249953A4A}" srcId="{F6414B55-96A9-4164-9AF8-14E08A1BB3B9}" destId="{01F09617-9D8E-441B-BA0F-EA4095A42745}" srcOrd="3" destOrd="0" parTransId="{8EBB9840-D510-4B6C-AF6B-9B6E59710B1C}" sibTransId="{79060FCB-E267-46BD-A746-6E86343E5AA8}"/>
    <dgm:cxn modelId="{3FCCFF28-DBE5-44E9-9FF0-E384DE1D1BDE}" type="presOf" srcId="{FA6B1522-0B82-4361-A02C-CC8D3B550B15}" destId="{7DB94504-818C-47E5-9F84-B5F4F3176D3A}" srcOrd="1" destOrd="0" presId="urn:microsoft.com/office/officeart/2009/3/layout/HorizontalOrganizationChart"/>
    <dgm:cxn modelId="{3F522B6A-A711-4923-92A2-B53DACB5DF49}" type="presOf" srcId="{63BC22ED-3905-4322-AB62-051AE37FC156}" destId="{ACB730B8-C8D1-4209-9F36-946710151155}" srcOrd="0" destOrd="0" presId="urn:microsoft.com/office/officeart/2009/3/layout/HorizontalOrganizationChart"/>
    <dgm:cxn modelId="{33DAE352-55CE-4D9C-900D-E5C85035C061}" srcId="{F6414B55-96A9-4164-9AF8-14E08A1BB3B9}" destId="{713C48F3-A559-4CC6-BAFA-86CBE02FD70F}" srcOrd="1" destOrd="0" parTransId="{93EE9D91-DA76-4376-ADC2-BD33779F3903}" sibTransId="{46D6B5EA-7EAC-4B51-8851-654783E8960A}"/>
    <dgm:cxn modelId="{4638A5E1-443E-4AD1-915C-B460E836BFC8}" type="presOf" srcId="{F6414B55-96A9-4164-9AF8-14E08A1BB3B9}" destId="{35FEB7CE-820D-41D2-A248-8885ADF1464B}" srcOrd="0" destOrd="0" presId="urn:microsoft.com/office/officeart/2009/3/layout/HorizontalOrganizationChart"/>
    <dgm:cxn modelId="{73E02A8E-874D-4FCC-9B14-BF9589806C17}" type="presOf" srcId="{63BC22ED-3905-4322-AB62-051AE37FC156}" destId="{8C9768C2-8D34-4D39-A9E0-19A19D441E31}" srcOrd="1" destOrd="0" presId="urn:microsoft.com/office/officeart/2009/3/layout/HorizontalOrganizationChart"/>
    <dgm:cxn modelId="{1B635026-6BE2-4A3E-BB53-D05CB4096577}" type="presOf" srcId="{713C48F3-A559-4CC6-BAFA-86CBE02FD70F}" destId="{F455D525-F58A-4EA9-BBCC-67B733BD9C5A}" srcOrd="1" destOrd="0" presId="urn:microsoft.com/office/officeart/2009/3/layout/HorizontalOrganizationChart"/>
    <dgm:cxn modelId="{FA013CF4-CBD9-42BC-B189-4331BE59BFAF}" srcId="{01F09617-9D8E-441B-BA0F-EA4095A42745}" destId="{D06DAB86-FA27-448B-BB85-9836FE4B0146}" srcOrd="0" destOrd="0" parTransId="{4D51B0DB-2D6E-4037-9FC0-44B443C276A1}" sibTransId="{F30EF9C6-E634-4295-95F9-9B178DF1B931}"/>
    <dgm:cxn modelId="{CA6D7EF8-FDA4-4150-989A-3348239B5706}" type="presOf" srcId="{DA39DD01-8BDB-4283-895B-4FEE78B34136}" destId="{3AC88DAA-F512-40D4-A7F8-AFEA1CC61814}" srcOrd="1" destOrd="0" presId="urn:microsoft.com/office/officeart/2009/3/layout/HorizontalOrganizationChart"/>
    <dgm:cxn modelId="{C4F3B082-7E8A-46C8-BDBA-27A65377BCD3}" type="presOf" srcId="{F4F65675-3032-4A19-858E-166AE15C9F79}" destId="{C57FA2C9-90C7-4C19-B719-5D46C1079CBA}" srcOrd="0" destOrd="0" presId="urn:microsoft.com/office/officeart/2009/3/layout/HorizontalOrganizationChart"/>
    <dgm:cxn modelId="{66D34F49-C4E4-4A7A-B3A3-281359AC4B09}" srcId="{713C48F3-A559-4CC6-BAFA-86CBE02FD70F}" destId="{AD3AAC36-EA2F-4453-9600-7A7EE66308DE}" srcOrd="1" destOrd="0" parTransId="{310BA1F6-5C0C-426B-9C44-425D4051D80A}" sibTransId="{6FD01ACC-E81C-4797-B55B-576D7C61A6CF}"/>
    <dgm:cxn modelId="{512E500A-97E9-4AF8-A4CB-5AC6E27690A8}" srcId="{F6414B55-96A9-4164-9AF8-14E08A1BB3B9}" destId="{63BC22ED-3905-4322-AB62-051AE37FC156}" srcOrd="0" destOrd="0" parTransId="{FB2C1A86-80A7-495A-99F3-AC3BEA3374A3}" sibTransId="{594F9645-3D05-4D9B-B40E-C070608BB457}"/>
    <dgm:cxn modelId="{EB2C7D25-77A5-4160-82B8-62B77B767B0A}" type="presParOf" srcId="{35FEB7CE-820D-41D2-A248-8885ADF1464B}" destId="{A5BF3576-CF4F-4094-A42E-61381F02F35F}" srcOrd="0" destOrd="0" presId="urn:microsoft.com/office/officeart/2009/3/layout/HorizontalOrganizationChart"/>
    <dgm:cxn modelId="{00F81EC6-4C64-4CE0-81A6-280A2D9D9615}" type="presParOf" srcId="{A5BF3576-CF4F-4094-A42E-61381F02F35F}" destId="{1C18A5C0-5DAA-45F3-ABAD-40C5F0C33C6B}" srcOrd="0" destOrd="0" presId="urn:microsoft.com/office/officeart/2009/3/layout/HorizontalOrganizationChart"/>
    <dgm:cxn modelId="{D8A45E31-6505-4363-B261-0A25F63251C6}" type="presParOf" srcId="{1C18A5C0-5DAA-45F3-ABAD-40C5F0C33C6B}" destId="{ACB730B8-C8D1-4209-9F36-946710151155}" srcOrd="0" destOrd="0" presId="urn:microsoft.com/office/officeart/2009/3/layout/HorizontalOrganizationChart"/>
    <dgm:cxn modelId="{7D4DEDBE-C660-4EDA-9AEC-7B9AABD16AA7}" type="presParOf" srcId="{1C18A5C0-5DAA-45F3-ABAD-40C5F0C33C6B}" destId="{8C9768C2-8D34-4D39-A9E0-19A19D441E31}" srcOrd="1" destOrd="0" presId="urn:microsoft.com/office/officeart/2009/3/layout/HorizontalOrganizationChart"/>
    <dgm:cxn modelId="{30962A11-AC62-4970-BFFA-9CF6484EC6E3}" type="presParOf" srcId="{A5BF3576-CF4F-4094-A42E-61381F02F35F}" destId="{C7691499-A267-4B15-A1FA-D900591C0DCC}" srcOrd="1" destOrd="0" presId="urn:microsoft.com/office/officeart/2009/3/layout/HorizontalOrganizationChart"/>
    <dgm:cxn modelId="{56830404-F8D2-4648-8EF8-9015B0A7444A}" type="presParOf" srcId="{C7691499-A267-4B15-A1FA-D900591C0DCC}" destId="{3D4AF292-F067-447F-8EE2-56E2B91F7122}" srcOrd="0" destOrd="0" presId="urn:microsoft.com/office/officeart/2009/3/layout/HorizontalOrganizationChart"/>
    <dgm:cxn modelId="{5792DA04-ECC4-4225-B66C-F81DEAED501F}" type="presParOf" srcId="{C7691499-A267-4B15-A1FA-D900591C0DCC}" destId="{E0A39D1F-004E-416C-A612-24BB30AF1BD6}" srcOrd="1" destOrd="0" presId="urn:microsoft.com/office/officeart/2009/3/layout/HorizontalOrganizationChart"/>
    <dgm:cxn modelId="{E46A1F56-FD1D-4557-934C-4EC6415434D4}" type="presParOf" srcId="{E0A39D1F-004E-416C-A612-24BB30AF1BD6}" destId="{E1D411D0-4289-43CC-B21D-30F3F048560D}" srcOrd="0" destOrd="0" presId="urn:microsoft.com/office/officeart/2009/3/layout/HorizontalOrganizationChart"/>
    <dgm:cxn modelId="{07A38FA1-B4F5-49D0-8903-C74740C2E997}" type="presParOf" srcId="{E1D411D0-4289-43CC-B21D-30F3F048560D}" destId="{C03E0D8F-A78D-4608-A789-12FBFA21D439}" srcOrd="0" destOrd="0" presId="urn:microsoft.com/office/officeart/2009/3/layout/HorizontalOrganizationChart"/>
    <dgm:cxn modelId="{3734F659-0F76-4BF0-9123-5D29BCBCEF5F}" type="presParOf" srcId="{E1D411D0-4289-43CC-B21D-30F3F048560D}" destId="{3AC88DAA-F512-40D4-A7F8-AFEA1CC61814}" srcOrd="1" destOrd="0" presId="urn:microsoft.com/office/officeart/2009/3/layout/HorizontalOrganizationChart"/>
    <dgm:cxn modelId="{B686D33E-1704-4FD8-B4CF-CE9FFF399D4C}" type="presParOf" srcId="{E0A39D1F-004E-416C-A612-24BB30AF1BD6}" destId="{7C20DEE3-C6E1-4961-BA03-A6745CBAD258}" srcOrd="1" destOrd="0" presId="urn:microsoft.com/office/officeart/2009/3/layout/HorizontalOrganizationChart"/>
    <dgm:cxn modelId="{CBD59DF4-D25E-4148-B3A0-C7EE149D5DBD}" type="presParOf" srcId="{E0A39D1F-004E-416C-A612-24BB30AF1BD6}" destId="{4861B0FA-76BA-4D8A-973A-58B9626AE929}" srcOrd="2" destOrd="0" presId="urn:microsoft.com/office/officeart/2009/3/layout/HorizontalOrganizationChart"/>
    <dgm:cxn modelId="{F18A40B0-D058-4F75-A88C-7E3445C54395}" type="presParOf" srcId="{A5BF3576-CF4F-4094-A42E-61381F02F35F}" destId="{49BBD497-468D-45E9-819A-0A3DD43D0943}" srcOrd="2" destOrd="0" presId="urn:microsoft.com/office/officeart/2009/3/layout/HorizontalOrganizationChart"/>
    <dgm:cxn modelId="{F5BF4DD7-AF83-42BC-9493-8E756E381E5A}" type="presParOf" srcId="{35FEB7CE-820D-41D2-A248-8885ADF1464B}" destId="{193969DA-8FB0-477F-9DD5-309CE1CEDF66}" srcOrd="1" destOrd="0" presId="urn:microsoft.com/office/officeart/2009/3/layout/HorizontalOrganizationChart"/>
    <dgm:cxn modelId="{0971B0BF-467E-4FBA-905E-8347A6A59E7A}" type="presParOf" srcId="{193969DA-8FB0-477F-9DD5-309CE1CEDF66}" destId="{02622E9B-65F7-4DA3-8579-3EBF96FB2B4F}" srcOrd="0" destOrd="0" presId="urn:microsoft.com/office/officeart/2009/3/layout/HorizontalOrganizationChart"/>
    <dgm:cxn modelId="{9CB82D0F-CAA4-497B-8DF6-7F283BD5772D}" type="presParOf" srcId="{02622E9B-65F7-4DA3-8579-3EBF96FB2B4F}" destId="{BECD32E7-8180-4628-BA3F-EF815898E34F}" srcOrd="0" destOrd="0" presId="urn:microsoft.com/office/officeart/2009/3/layout/HorizontalOrganizationChart"/>
    <dgm:cxn modelId="{8AB8A3A2-D161-4237-AB82-D40913BCCFAC}" type="presParOf" srcId="{02622E9B-65F7-4DA3-8579-3EBF96FB2B4F}" destId="{F455D525-F58A-4EA9-BBCC-67B733BD9C5A}" srcOrd="1" destOrd="0" presId="urn:microsoft.com/office/officeart/2009/3/layout/HorizontalOrganizationChart"/>
    <dgm:cxn modelId="{9468ED9E-ACDC-4DF3-9DDB-82BFDF1845EE}" type="presParOf" srcId="{193969DA-8FB0-477F-9DD5-309CE1CEDF66}" destId="{4AB1420A-0FB5-428A-9B22-DCE5EB8E8F3B}" srcOrd="1" destOrd="0" presId="urn:microsoft.com/office/officeart/2009/3/layout/HorizontalOrganizationChart"/>
    <dgm:cxn modelId="{4790498E-1436-47ED-88CF-AF61E01C3246}" type="presParOf" srcId="{4AB1420A-0FB5-428A-9B22-DCE5EB8E8F3B}" destId="{811547A1-90E6-49B7-A55E-4B00FCEB61F9}" srcOrd="0" destOrd="0" presId="urn:microsoft.com/office/officeart/2009/3/layout/HorizontalOrganizationChart"/>
    <dgm:cxn modelId="{5043523E-735B-420D-B863-C18DD855849E}" type="presParOf" srcId="{4AB1420A-0FB5-428A-9B22-DCE5EB8E8F3B}" destId="{29BCFBDB-8E9D-4BA6-8E27-2E75A917E401}" srcOrd="1" destOrd="0" presId="urn:microsoft.com/office/officeart/2009/3/layout/HorizontalOrganizationChart"/>
    <dgm:cxn modelId="{82984995-46AA-49F0-9A59-4894A64C4856}" type="presParOf" srcId="{29BCFBDB-8E9D-4BA6-8E27-2E75A917E401}" destId="{8E631DB5-094E-4292-8B2B-CE26D57B3F4C}" srcOrd="0" destOrd="0" presId="urn:microsoft.com/office/officeart/2009/3/layout/HorizontalOrganizationChart"/>
    <dgm:cxn modelId="{FCE27DE4-8E67-43E6-90EB-8332F5803653}" type="presParOf" srcId="{8E631DB5-094E-4292-8B2B-CE26D57B3F4C}" destId="{75536EC6-422C-4FB5-B0BE-B1BF58064FF8}" srcOrd="0" destOrd="0" presId="urn:microsoft.com/office/officeart/2009/3/layout/HorizontalOrganizationChart"/>
    <dgm:cxn modelId="{AF852E52-00B7-4140-AAAB-722F431520F0}" type="presParOf" srcId="{8E631DB5-094E-4292-8B2B-CE26D57B3F4C}" destId="{7DB94504-818C-47E5-9F84-B5F4F3176D3A}" srcOrd="1" destOrd="0" presId="urn:microsoft.com/office/officeart/2009/3/layout/HorizontalOrganizationChart"/>
    <dgm:cxn modelId="{77DDC671-2240-4FE0-A1BC-559D5F4143D8}" type="presParOf" srcId="{29BCFBDB-8E9D-4BA6-8E27-2E75A917E401}" destId="{912C8B31-C0A4-4677-8303-729845373937}" srcOrd="1" destOrd="0" presId="urn:microsoft.com/office/officeart/2009/3/layout/HorizontalOrganizationChart"/>
    <dgm:cxn modelId="{A5A207A3-3EBD-477C-919A-E24213B7F0FC}" type="presParOf" srcId="{29BCFBDB-8E9D-4BA6-8E27-2E75A917E401}" destId="{D7864047-1144-41E2-B4C5-41BF70130BB5}" srcOrd="2" destOrd="0" presId="urn:microsoft.com/office/officeart/2009/3/layout/HorizontalOrganizationChart"/>
    <dgm:cxn modelId="{6C8C845E-E9E8-4A37-A9FF-5834D4762E33}" type="presParOf" srcId="{4AB1420A-0FB5-428A-9B22-DCE5EB8E8F3B}" destId="{38D0C874-7FDE-4576-9DA1-8EAB917440BE}" srcOrd="2" destOrd="0" presId="urn:microsoft.com/office/officeart/2009/3/layout/HorizontalOrganizationChart"/>
    <dgm:cxn modelId="{6291ED61-ACFC-4BE0-B1E4-4FF84F94888A}" type="presParOf" srcId="{4AB1420A-0FB5-428A-9B22-DCE5EB8E8F3B}" destId="{8EE8861C-9B0F-4C15-8954-3C33507D2AC1}" srcOrd="3" destOrd="0" presId="urn:microsoft.com/office/officeart/2009/3/layout/HorizontalOrganizationChart"/>
    <dgm:cxn modelId="{2DC00181-7320-454C-9981-17223AF215E2}" type="presParOf" srcId="{8EE8861C-9B0F-4C15-8954-3C33507D2AC1}" destId="{6AD3042D-C5A6-4BEC-A522-BDC1332AB9C4}" srcOrd="0" destOrd="0" presId="urn:microsoft.com/office/officeart/2009/3/layout/HorizontalOrganizationChart"/>
    <dgm:cxn modelId="{2F128CFE-EDDE-4986-BEA3-4581E7105A40}" type="presParOf" srcId="{6AD3042D-C5A6-4BEC-A522-BDC1332AB9C4}" destId="{03F94542-94AF-4D0C-898A-226635CC743B}" srcOrd="0" destOrd="0" presId="urn:microsoft.com/office/officeart/2009/3/layout/HorizontalOrganizationChart"/>
    <dgm:cxn modelId="{B3178548-FFBE-4EE6-8332-5355B493FC98}" type="presParOf" srcId="{6AD3042D-C5A6-4BEC-A522-BDC1332AB9C4}" destId="{9F158814-E786-4D3B-A835-B34C11245A02}" srcOrd="1" destOrd="0" presId="urn:microsoft.com/office/officeart/2009/3/layout/HorizontalOrganizationChart"/>
    <dgm:cxn modelId="{07C7B7EE-E87F-4514-8D0C-A3798413AB23}" type="presParOf" srcId="{8EE8861C-9B0F-4C15-8954-3C33507D2AC1}" destId="{6DB1B2DA-3B42-482B-BE02-76B272ED3E91}" srcOrd="1" destOrd="0" presId="urn:microsoft.com/office/officeart/2009/3/layout/HorizontalOrganizationChart"/>
    <dgm:cxn modelId="{0510AA5C-DFBF-43A4-90B0-73D98C9078C0}" type="presParOf" srcId="{8EE8861C-9B0F-4C15-8954-3C33507D2AC1}" destId="{A420143E-1B9D-453E-B811-0FC601E57894}" srcOrd="2" destOrd="0" presId="urn:microsoft.com/office/officeart/2009/3/layout/HorizontalOrganizationChart"/>
    <dgm:cxn modelId="{7CCCF9B3-44E6-4120-B3A4-7D67014A0C4A}" type="presParOf" srcId="{193969DA-8FB0-477F-9DD5-309CE1CEDF66}" destId="{E82180FB-626C-4A8E-93B6-C9331BB6005B}" srcOrd="2" destOrd="0" presId="urn:microsoft.com/office/officeart/2009/3/layout/HorizontalOrganizationChart"/>
    <dgm:cxn modelId="{36B03BC9-E76A-4907-8291-5FDD9B0F1428}" type="presParOf" srcId="{35FEB7CE-820D-41D2-A248-8885ADF1464B}" destId="{9D7E9A0C-B975-49B4-B94A-2CA996B0A873}" srcOrd="2" destOrd="0" presId="urn:microsoft.com/office/officeart/2009/3/layout/HorizontalOrganizationChart"/>
    <dgm:cxn modelId="{6AAE9F81-38A6-475E-BC64-F8C0995BE78C}" type="presParOf" srcId="{9D7E9A0C-B975-49B4-B94A-2CA996B0A873}" destId="{7DEA7924-5C0B-495F-B11C-DA2218448B2E}" srcOrd="0" destOrd="0" presId="urn:microsoft.com/office/officeart/2009/3/layout/HorizontalOrganizationChart"/>
    <dgm:cxn modelId="{4130F044-1753-439F-A246-4F69FF05C835}" type="presParOf" srcId="{7DEA7924-5C0B-495F-B11C-DA2218448B2E}" destId="{F883F260-E9DA-4855-BA6D-AE0F84B71C1C}" srcOrd="0" destOrd="0" presId="urn:microsoft.com/office/officeart/2009/3/layout/HorizontalOrganizationChart"/>
    <dgm:cxn modelId="{A1B9E13C-EDFE-467D-A6B9-0D73B9899506}" type="presParOf" srcId="{7DEA7924-5C0B-495F-B11C-DA2218448B2E}" destId="{540ECBC8-9AA0-431B-819A-BDD48FF97765}" srcOrd="1" destOrd="0" presId="urn:microsoft.com/office/officeart/2009/3/layout/HorizontalOrganizationChart"/>
    <dgm:cxn modelId="{92FB5452-8EE6-4ACD-ACF0-F09824B78628}" type="presParOf" srcId="{9D7E9A0C-B975-49B4-B94A-2CA996B0A873}" destId="{99E23ECC-532F-4CC2-924A-113CC33201D7}" srcOrd="1" destOrd="0" presId="urn:microsoft.com/office/officeart/2009/3/layout/HorizontalOrganizationChart"/>
    <dgm:cxn modelId="{03368218-F371-4610-AA39-6D05576249CC}" type="presParOf" srcId="{99E23ECC-532F-4CC2-924A-113CC33201D7}" destId="{583B46F7-367B-40D2-B407-1AF3CB6C8019}" srcOrd="0" destOrd="0" presId="urn:microsoft.com/office/officeart/2009/3/layout/HorizontalOrganizationChart"/>
    <dgm:cxn modelId="{2F8B31AA-C39D-4934-8443-B4637A119210}" type="presParOf" srcId="{99E23ECC-532F-4CC2-924A-113CC33201D7}" destId="{8C591FEF-4D45-466E-BCF1-BF74F78CE981}" srcOrd="1" destOrd="0" presId="urn:microsoft.com/office/officeart/2009/3/layout/HorizontalOrganizationChart"/>
    <dgm:cxn modelId="{BE423FF3-80FE-4544-BABD-09BCC37BB185}" type="presParOf" srcId="{8C591FEF-4D45-466E-BCF1-BF74F78CE981}" destId="{8354107C-7869-4195-8943-428262E409D8}" srcOrd="0" destOrd="0" presId="urn:microsoft.com/office/officeart/2009/3/layout/HorizontalOrganizationChart"/>
    <dgm:cxn modelId="{EECD7D6A-0C59-4360-9247-A737921D40E5}" type="presParOf" srcId="{8354107C-7869-4195-8943-428262E409D8}" destId="{C57FA2C9-90C7-4C19-B719-5D46C1079CBA}" srcOrd="0" destOrd="0" presId="urn:microsoft.com/office/officeart/2009/3/layout/HorizontalOrganizationChart"/>
    <dgm:cxn modelId="{FFBECCB4-1814-4B8D-BADD-50325EEF0B20}" type="presParOf" srcId="{8354107C-7869-4195-8943-428262E409D8}" destId="{B1B666F4-1482-4778-A638-DF890CC11D6D}" srcOrd="1" destOrd="0" presId="urn:microsoft.com/office/officeart/2009/3/layout/HorizontalOrganizationChart"/>
    <dgm:cxn modelId="{7CE9166D-55D1-4DE0-8E3E-F043F5741B0C}" type="presParOf" srcId="{8C591FEF-4D45-466E-BCF1-BF74F78CE981}" destId="{778A8003-CAC6-4893-9150-9C899E8B6B27}" srcOrd="1" destOrd="0" presId="urn:microsoft.com/office/officeart/2009/3/layout/HorizontalOrganizationChart"/>
    <dgm:cxn modelId="{D7B7750F-1D56-4821-A983-28066CAB755D}" type="presParOf" srcId="{8C591FEF-4D45-466E-BCF1-BF74F78CE981}" destId="{61B05779-7963-41A0-A019-A1D3BE5C732A}" srcOrd="2" destOrd="0" presId="urn:microsoft.com/office/officeart/2009/3/layout/HorizontalOrganizationChart"/>
    <dgm:cxn modelId="{EE2E70A4-1243-4AA7-9750-06B5B9748AAE}" type="presParOf" srcId="{9D7E9A0C-B975-49B4-B94A-2CA996B0A873}" destId="{2C75E09D-9896-4951-BA07-63264F73C071}" srcOrd="2" destOrd="0" presId="urn:microsoft.com/office/officeart/2009/3/layout/HorizontalOrganizationChart"/>
    <dgm:cxn modelId="{B480C025-D000-486A-BEF8-751F5A187767}" type="presParOf" srcId="{35FEB7CE-820D-41D2-A248-8885ADF1464B}" destId="{A00048EE-2DFE-45D5-BB17-202470961435}" srcOrd="3" destOrd="0" presId="urn:microsoft.com/office/officeart/2009/3/layout/HorizontalOrganizationChart"/>
    <dgm:cxn modelId="{B30399C0-BA76-44CB-9746-633AC514E13B}" type="presParOf" srcId="{A00048EE-2DFE-45D5-BB17-202470961435}" destId="{C34F3994-00A1-4ACE-8438-E684BBED6A03}" srcOrd="0" destOrd="0" presId="urn:microsoft.com/office/officeart/2009/3/layout/HorizontalOrganizationChart"/>
    <dgm:cxn modelId="{FB38F910-3E61-49D9-AC6C-67A9F3508BA0}" type="presParOf" srcId="{C34F3994-00A1-4ACE-8438-E684BBED6A03}" destId="{FE7FF7EC-5AAA-4C95-9F09-C37740F7919A}" srcOrd="0" destOrd="0" presId="urn:microsoft.com/office/officeart/2009/3/layout/HorizontalOrganizationChart"/>
    <dgm:cxn modelId="{DD24F3EA-12BC-4117-BED4-1B187F586A22}" type="presParOf" srcId="{C34F3994-00A1-4ACE-8438-E684BBED6A03}" destId="{94B196D3-D64C-4AC0-A148-01B8524B8D67}" srcOrd="1" destOrd="0" presId="urn:microsoft.com/office/officeart/2009/3/layout/HorizontalOrganizationChart"/>
    <dgm:cxn modelId="{514DBF61-6A38-40E8-BCA0-15F606299A48}" type="presParOf" srcId="{A00048EE-2DFE-45D5-BB17-202470961435}" destId="{3BD70769-BBAF-4D5E-AACD-6A5B96D6A4CB}" srcOrd="1" destOrd="0" presId="urn:microsoft.com/office/officeart/2009/3/layout/HorizontalOrganizationChart"/>
    <dgm:cxn modelId="{DD9F134C-F731-4527-AAE3-45C8967E601A}" type="presParOf" srcId="{3BD70769-BBAF-4D5E-AACD-6A5B96D6A4CB}" destId="{F7645BB7-9272-4E55-801F-F2845F897BE8}" srcOrd="0" destOrd="0" presId="urn:microsoft.com/office/officeart/2009/3/layout/HorizontalOrganizationChart"/>
    <dgm:cxn modelId="{6F419A35-B974-410B-AFC0-4E19D0FCAC4D}" type="presParOf" srcId="{3BD70769-BBAF-4D5E-AACD-6A5B96D6A4CB}" destId="{7C1DA48D-12BA-4EEC-AB93-29A2A313BF5C}" srcOrd="1" destOrd="0" presId="urn:microsoft.com/office/officeart/2009/3/layout/HorizontalOrganizationChart"/>
    <dgm:cxn modelId="{60FF8310-E1A6-4DFB-8A95-29AA36679C6B}" type="presParOf" srcId="{7C1DA48D-12BA-4EEC-AB93-29A2A313BF5C}" destId="{FEABC827-F812-4112-9A80-48A965F6B984}" srcOrd="0" destOrd="0" presId="urn:microsoft.com/office/officeart/2009/3/layout/HorizontalOrganizationChart"/>
    <dgm:cxn modelId="{AF86BED4-1390-431F-886C-396E3089D145}" type="presParOf" srcId="{FEABC827-F812-4112-9A80-48A965F6B984}" destId="{99271B64-C999-42A2-8806-81EE90C3883B}" srcOrd="0" destOrd="0" presId="urn:microsoft.com/office/officeart/2009/3/layout/HorizontalOrganizationChart"/>
    <dgm:cxn modelId="{B117CF07-30E5-4349-803F-1D20051787B6}" type="presParOf" srcId="{FEABC827-F812-4112-9A80-48A965F6B984}" destId="{E6A17370-8CF0-4C9A-BE39-7F8D912FDC7D}" srcOrd="1" destOrd="0" presId="urn:microsoft.com/office/officeart/2009/3/layout/HorizontalOrganizationChart"/>
    <dgm:cxn modelId="{DAC1B787-2831-4ED9-AE38-A89CF5266EED}" type="presParOf" srcId="{7C1DA48D-12BA-4EEC-AB93-29A2A313BF5C}" destId="{E160807C-0F0D-4550-8E92-32313D77CB2F}" srcOrd="1" destOrd="0" presId="urn:microsoft.com/office/officeart/2009/3/layout/HorizontalOrganizationChart"/>
    <dgm:cxn modelId="{7304D729-39AA-41F9-AADB-2119EF1BC01C}" type="presParOf" srcId="{7C1DA48D-12BA-4EEC-AB93-29A2A313BF5C}" destId="{B35B8574-8750-446B-A613-C65E5F00B6F4}" srcOrd="2" destOrd="0" presId="urn:microsoft.com/office/officeart/2009/3/layout/HorizontalOrganizationChart"/>
    <dgm:cxn modelId="{865AFDE8-DD6E-4E63-AC3E-59DA9BB34DEF}" type="presParOf" srcId="{A00048EE-2DFE-45D5-BB17-202470961435}" destId="{261B0DFE-8F3E-4EA4-A4F6-D6C31748F72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414B55-96A9-4164-9AF8-14E08A1BB3B9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63BC22ED-3905-4322-AB62-051AE37FC156}">
      <dgm:prSet phldrT="[Text]" custT="1"/>
      <dgm:spPr/>
      <dgm:t>
        <a:bodyPr/>
        <a:lstStyle/>
        <a:p>
          <a:r>
            <a:rPr lang="en-US" sz="1900" b="1" dirty="0" smtClean="0"/>
            <a:t>Baseline</a:t>
          </a:r>
          <a:endParaRPr lang="en-US" sz="1900" b="1" dirty="0"/>
        </a:p>
      </dgm:t>
    </dgm:pt>
    <dgm:pt modelId="{FB2C1A86-80A7-495A-99F3-AC3BEA3374A3}" type="parTrans" cxnId="{512E500A-97E9-4AF8-A4CB-5AC6E27690A8}">
      <dgm:prSet/>
      <dgm:spPr/>
      <dgm:t>
        <a:bodyPr/>
        <a:lstStyle/>
        <a:p>
          <a:endParaRPr lang="en-US"/>
        </a:p>
      </dgm:t>
    </dgm:pt>
    <dgm:pt modelId="{594F9645-3D05-4D9B-B40E-C070608BB457}" type="sibTrans" cxnId="{512E500A-97E9-4AF8-A4CB-5AC6E27690A8}">
      <dgm:prSet/>
      <dgm:spPr/>
      <dgm:t>
        <a:bodyPr/>
        <a:lstStyle/>
        <a:p>
          <a:endParaRPr lang="en-US"/>
        </a:p>
      </dgm:t>
    </dgm:pt>
    <dgm:pt modelId="{DA39DD01-8BDB-4283-895B-4FEE78B34136}">
      <dgm:prSet phldrT="[Text]" custT="1"/>
      <dgm:spPr/>
      <dgm:t>
        <a:bodyPr/>
        <a:lstStyle/>
        <a:p>
          <a:r>
            <a:rPr lang="en-US" sz="2000" i="1" dirty="0" smtClean="0"/>
            <a:t>How does STROBE perform in a typical, indoor, wireless scenario?</a:t>
          </a:r>
          <a:endParaRPr lang="en-US" sz="2000" dirty="0"/>
        </a:p>
      </dgm:t>
    </dgm:pt>
    <dgm:pt modelId="{7940D4C9-A4C7-4A46-A6BE-5CF689EFD112}" type="parTrans" cxnId="{40E92B55-D102-48E1-83C0-FB89313A2184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E778E367-253A-4BF2-AFBB-6F75A004E2BC}" type="sibTrans" cxnId="{40E92B55-D102-48E1-83C0-FB89313A2184}">
      <dgm:prSet/>
      <dgm:spPr/>
      <dgm:t>
        <a:bodyPr/>
        <a:lstStyle/>
        <a:p>
          <a:endParaRPr lang="en-US"/>
        </a:p>
      </dgm:t>
    </dgm:pt>
    <dgm:pt modelId="{713C48F3-A559-4CC6-BAFA-86CBE02FD70F}">
      <dgm:prSet phldrT="[Text]" custT="1"/>
      <dgm:spPr/>
      <dgm:t>
        <a:bodyPr/>
        <a:lstStyle/>
        <a:p>
          <a:r>
            <a:rPr lang="en-US" sz="1900" b="1" dirty="0" smtClean="0"/>
            <a:t>Relative Eavesdropper location</a:t>
          </a:r>
          <a:endParaRPr lang="en-US" sz="1900" dirty="0"/>
        </a:p>
      </dgm:t>
    </dgm:pt>
    <dgm:pt modelId="{93EE9D91-DA76-4376-ADC2-BD33779F3903}" type="parTrans" cxnId="{33DAE352-55CE-4D9C-900D-E5C85035C061}">
      <dgm:prSet/>
      <dgm:spPr/>
      <dgm:t>
        <a:bodyPr/>
        <a:lstStyle/>
        <a:p>
          <a:endParaRPr lang="en-US"/>
        </a:p>
      </dgm:t>
    </dgm:pt>
    <dgm:pt modelId="{46D6B5EA-7EAC-4B51-8851-654783E8960A}" type="sibTrans" cxnId="{33DAE352-55CE-4D9C-900D-E5C85035C061}">
      <dgm:prSet/>
      <dgm:spPr/>
      <dgm:t>
        <a:bodyPr/>
        <a:lstStyle/>
        <a:p>
          <a:endParaRPr lang="en-US"/>
        </a:p>
      </dgm:t>
    </dgm:pt>
    <dgm:pt modelId="{FA6B1522-0B82-4361-A02C-CC8D3B550B15}">
      <dgm:prSet phldrT="[Text]" custT="1"/>
      <dgm:spPr/>
      <dgm:t>
        <a:bodyPr/>
        <a:lstStyle/>
        <a:p>
          <a:r>
            <a:rPr lang="en-US" sz="2000" i="1" dirty="0" smtClean="0"/>
            <a:t>How does STROBE cope with varying eavesdropper proximity to IU?</a:t>
          </a:r>
          <a:endParaRPr lang="en-US" sz="2000" dirty="0"/>
        </a:p>
      </dgm:t>
    </dgm:pt>
    <dgm:pt modelId="{8FF9245F-C3D2-4B3F-A450-1AFEA526160E}" type="parTrans" cxnId="{64FE790E-61C4-4DB4-82D3-A52C194C77EC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C038478A-89B3-44E8-A12B-FBF20246918F}" type="sibTrans" cxnId="{64FE790E-61C4-4DB4-82D3-A52C194C77EC}">
      <dgm:prSet/>
      <dgm:spPr/>
      <dgm:t>
        <a:bodyPr/>
        <a:lstStyle/>
        <a:p>
          <a:endParaRPr lang="en-US"/>
        </a:p>
      </dgm:t>
    </dgm:pt>
    <dgm:pt modelId="{AD3AAC36-EA2F-4453-9600-7A7EE66308DE}">
      <dgm:prSet custT="1"/>
      <dgm:spPr/>
      <dgm:t>
        <a:bodyPr/>
        <a:lstStyle/>
        <a:p>
          <a:r>
            <a:rPr lang="en-US" sz="2000" i="1" dirty="0" smtClean="0"/>
            <a:t>How does STROBE handle eavesdroppers in-line with IU?</a:t>
          </a:r>
        </a:p>
      </dgm:t>
    </dgm:pt>
    <dgm:pt modelId="{310BA1F6-5C0C-426B-9C44-425D4051D80A}" type="parTrans" cxnId="{66D34F49-C4E4-4A7A-B3A3-281359AC4B09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6FD01ACC-E81C-4797-B55B-576D7C61A6CF}" type="sibTrans" cxnId="{66D34F49-C4E4-4A7A-B3A3-281359AC4B09}">
      <dgm:prSet/>
      <dgm:spPr/>
      <dgm:t>
        <a:bodyPr/>
        <a:lstStyle/>
        <a:p>
          <a:endParaRPr lang="en-US"/>
        </a:p>
      </dgm:t>
    </dgm:pt>
    <dgm:pt modelId="{B2C302F8-5586-4C59-881E-BF0B19B8370C}">
      <dgm:prSet custT="1"/>
      <dgm:spPr/>
      <dgm:t>
        <a:bodyPr/>
        <a:lstStyle/>
        <a:p>
          <a:r>
            <a:rPr lang="en-US" sz="1900" b="1" dirty="0" smtClean="0"/>
            <a:t>Verifying necessity of multi-path (outdoor) </a:t>
          </a:r>
          <a:endParaRPr lang="en-US" sz="1900" i="1" dirty="0" smtClean="0"/>
        </a:p>
      </dgm:t>
    </dgm:pt>
    <dgm:pt modelId="{82369841-D661-48B2-B9FB-7100BD1AF495}" type="parTrans" cxnId="{ABF3CDEA-93BC-4BE0-B76C-FD20C9EB177F}">
      <dgm:prSet/>
      <dgm:spPr/>
      <dgm:t>
        <a:bodyPr/>
        <a:lstStyle/>
        <a:p>
          <a:endParaRPr lang="en-US"/>
        </a:p>
      </dgm:t>
    </dgm:pt>
    <dgm:pt modelId="{5126B56D-BFB1-43FF-A2E0-4E25D986372C}" type="sibTrans" cxnId="{ABF3CDEA-93BC-4BE0-B76C-FD20C9EB177F}">
      <dgm:prSet/>
      <dgm:spPr/>
      <dgm:t>
        <a:bodyPr/>
        <a:lstStyle/>
        <a:p>
          <a:endParaRPr lang="en-US"/>
        </a:p>
      </dgm:t>
    </dgm:pt>
    <dgm:pt modelId="{F4F65675-3032-4A19-858E-166AE15C9F79}">
      <dgm:prSet custT="1"/>
      <dgm:spPr/>
      <dgm:t>
        <a:bodyPr/>
        <a:lstStyle/>
        <a:p>
          <a:r>
            <a:rPr lang="en-US" sz="2000" i="1" dirty="0" smtClean="0"/>
            <a:t>How dependent is STROBE on multi-path scattering characteristic of indoor WLAN environments?</a:t>
          </a:r>
        </a:p>
      </dgm:t>
    </dgm:pt>
    <dgm:pt modelId="{A86ED11D-B19E-4059-9AC2-24392A427607}" type="parTrans" cxnId="{94DBAF8D-72C3-4A94-9CF4-D4D9D344499D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AE0F07C1-7BA7-43B6-A1D2-C41ABAE91CA5}" type="sibTrans" cxnId="{94DBAF8D-72C3-4A94-9CF4-D4D9D344499D}">
      <dgm:prSet/>
      <dgm:spPr/>
      <dgm:t>
        <a:bodyPr/>
        <a:lstStyle/>
        <a:p>
          <a:endParaRPr lang="en-US"/>
        </a:p>
      </dgm:t>
    </dgm:pt>
    <dgm:pt modelId="{01F09617-9D8E-441B-BA0F-EA4095A42745}">
      <dgm:prSet custT="1"/>
      <dgm:spPr/>
      <dgm:t>
        <a:bodyPr/>
        <a:lstStyle/>
        <a:p>
          <a:r>
            <a:rPr lang="en-US" sz="1900" b="1" i="1" dirty="0" smtClean="0"/>
            <a:t>Nomadic Eavesdropper</a:t>
          </a:r>
        </a:p>
      </dgm:t>
    </dgm:pt>
    <dgm:pt modelId="{8EBB9840-D510-4B6C-AF6B-9B6E59710B1C}" type="parTrans" cxnId="{D9599F83-97CA-44A8-A15C-37E249953A4A}">
      <dgm:prSet/>
      <dgm:spPr/>
      <dgm:t>
        <a:bodyPr/>
        <a:lstStyle/>
        <a:p>
          <a:endParaRPr lang="en-US"/>
        </a:p>
      </dgm:t>
    </dgm:pt>
    <dgm:pt modelId="{79060FCB-E267-46BD-A746-6E86343E5AA8}" type="sibTrans" cxnId="{D9599F83-97CA-44A8-A15C-37E249953A4A}">
      <dgm:prSet/>
      <dgm:spPr/>
      <dgm:t>
        <a:bodyPr/>
        <a:lstStyle/>
        <a:p>
          <a:endParaRPr lang="en-US"/>
        </a:p>
      </dgm:t>
    </dgm:pt>
    <dgm:pt modelId="{D06DAB86-FA27-448B-BB85-9836FE4B0146}">
      <dgm:prSet custT="1"/>
      <dgm:spPr/>
      <dgm:t>
        <a:bodyPr/>
        <a:lstStyle/>
        <a:p>
          <a:r>
            <a:rPr lang="en-US" sz="2000" i="1" smtClean="0"/>
            <a:t>Is it possible for an eavesdropper to exhaustively traverse an environment to find a location where STROBE’s performance diminishes?</a:t>
          </a:r>
          <a:endParaRPr lang="en-US" sz="2000" i="1" dirty="0" smtClean="0"/>
        </a:p>
      </dgm:t>
    </dgm:pt>
    <dgm:pt modelId="{4D51B0DB-2D6E-4037-9FC0-44B443C276A1}" type="parTrans" cxnId="{FA013CF4-CBD9-42BC-B189-4331BE59BFAF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F30EF9C6-E634-4295-95F9-9B178DF1B931}" type="sibTrans" cxnId="{FA013CF4-CBD9-42BC-B189-4331BE59BFAF}">
      <dgm:prSet/>
      <dgm:spPr/>
      <dgm:t>
        <a:bodyPr/>
        <a:lstStyle/>
        <a:p>
          <a:endParaRPr lang="en-US"/>
        </a:p>
      </dgm:t>
    </dgm:pt>
    <dgm:pt modelId="{35FEB7CE-820D-41D2-A248-8885ADF1464B}" type="pres">
      <dgm:prSet presAssocID="{F6414B55-96A9-4164-9AF8-14E08A1BB3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BF3576-CF4F-4094-A42E-61381F02F35F}" type="pres">
      <dgm:prSet presAssocID="{63BC22ED-3905-4322-AB62-051AE37FC156}" presName="hierRoot1" presStyleCnt="0">
        <dgm:presLayoutVars>
          <dgm:hierBranch val="init"/>
        </dgm:presLayoutVars>
      </dgm:prSet>
      <dgm:spPr/>
    </dgm:pt>
    <dgm:pt modelId="{1C18A5C0-5DAA-45F3-ABAD-40C5F0C33C6B}" type="pres">
      <dgm:prSet presAssocID="{63BC22ED-3905-4322-AB62-051AE37FC156}" presName="rootComposite1" presStyleCnt="0"/>
      <dgm:spPr/>
    </dgm:pt>
    <dgm:pt modelId="{ACB730B8-C8D1-4209-9F36-946710151155}" type="pres">
      <dgm:prSet presAssocID="{63BC22ED-3905-4322-AB62-051AE37FC156}" presName="rootText1" presStyleLbl="node0" presStyleIdx="0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9768C2-8D34-4D39-A9E0-19A19D441E31}" type="pres">
      <dgm:prSet presAssocID="{63BC22ED-3905-4322-AB62-051AE37FC15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7691499-A267-4B15-A1FA-D900591C0DCC}" type="pres">
      <dgm:prSet presAssocID="{63BC22ED-3905-4322-AB62-051AE37FC156}" presName="hierChild2" presStyleCnt="0"/>
      <dgm:spPr/>
    </dgm:pt>
    <dgm:pt modelId="{3D4AF292-F067-447F-8EE2-56E2B91F7122}" type="pres">
      <dgm:prSet presAssocID="{7940D4C9-A4C7-4A46-A6BE-5CF689EFD112}" presName="Name64" presStyleLbl="parChTrans1D2" presStyleIdx="0" presStyleCnt="5"/>
      <dgm:spPr/>
      <dgm:t>
        <a:bodyPr/>
        <a:lstStyle/>
        <a:p>
          <a:endParaRPr lang="en-US"/>
        </a:p>
      </dgm:t>
    </dgm:pt>
    <dgm:pt modelId="{E0A39D1F-004E-416C-A612-24BB30AF1BD6}" type="pres">
      <dgm:prSet presAssocID="{DA39DD01-8BDB-4283-895B-4FEE78B34136}" presName="hierRoot2" presStyleCnt="0">
        <dgm:presLayoutVars>
          <dgm:hierBranch val="init"/>
        </dgm:presLayoutVars>
      </dgm:prSet>
      <dgm:spPr/>
    </dgm:pt>
    <dgm:pt modelId="{E1D411D0-4289-43CC-B21D-30F3F048560D}" type="pres">
      <dgm:prSet presAssocID="{DA39DD01-8BDB-4283-895B-4FEE78B34136}" presName="rootComposite" presStyleCnt="0"/>
      <dgm:spPr/>
    </dgm:pt>
    <dgm:pt modelId="{C03E0D8F-A78D-4608-A789-12FBFA21D439}" type="pres">
      <dgm:prSet presAssocID="{DA39DD01-8BDB-4283-895B-4FEE78B34136}" presName="rootText" presStyleLbl="node2" presStyleIdx="0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88DAA-F512-40D4-A7F8-AFEA1CC61814}" type="pres">
      <dgm:prSet presAssocID="{DA39DD01-8BDB-4283-895B-4FEE78B34136}" presName="rootConnector" presStyleLbl="node2" presStyleIdx="0" presStyleCnt="5"/>
      <dgm:spPr/>
      <dgm:t>
        <a:bodyPr/>
        <a:lstStyle/>
        <a:p>
          <a:endParaRPr lang="en-US"/>
        </a:p>
      </dgm:t>
    </dgm:pt>
    <dgm:pt modelId="{7C20DEE3-C6E1-4961-BA03-A6745CBAD258}" type="pres">
      <dgm:prSet presAssocID="{DA39DD01-8BDB-4283-895B-4FEE78B34136}" presName="hierChild4" presStyleCnt="0"/>
      <dgm:spPr/>
    </dgm:pt>
    <dgm:pt modelId="{4861B0FA-76BA-4D8A-973A-58B9626AE929}" type="pres">
      <dgm:prSet presAssocID="{DA39DD01-8BDB-4283-895B-4FEE78B34136}" presName="hierChild5" presStyleCnt="0"/>
      <dgm:spPr/>
    </dgm:pt>
    <dgm:pt modelId="{49BBD497-468D-45E9-819A-0A3DD43D0943}" type="pres">
      <dgm:prSet presAssocID="{63BC22ED-3905-4322-AB62-051AE37FC156}" presName="hierChild3" presStyleCnt="0"/>
      <dgm:spPr/>
    </dgm:pt>
    <dgm:pt modelId="{193969DA-8FB0-477F-9DD5-309CE1CEDF66}" type="pres">
      <dgm:prSet presAssocID="{713C48F3-A559-4CC6-BAFA-86CBE02FD70F}" presName="hierRoot1" presStyleCnt="0">
        <dgm:presLayoutVars>
          <dgm:hierBranch val="init"/>
        </dgm:presLayoutVars>
      </dgm:prSet>
      <dgm:spPr/>
    </dgm:pt>
    <dgm:pt modelId="{02622E9B-65F7-4DA3-8579-3EBF96FB2B4F}" type="pres">
      <dgm:prSet presAssocID="{713C48F3-A559-4CC6-BAFA-86CBE02FD70F}" presName="rootComposite1" presStyleCnt="0"/>
      <dgm:spPr/>
    </dgm:pt>
    <dgm:pt modelId="{BECD32E7-8180-4628-BA3F-EF815898E34F}" type="pres">
      <dgm:prSet presAssocID="{713C48F3-A559-4CC6-BAFA-86CBE02FD70F}" presName="rootText1" presStyleLbl="node0" presStyleIdx="1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55D525-F58A-4EA9-BBCC-67B733BD9C5A}" type="pres">
      <dgm:prSet presAssocID="{713C48F3-A559-4CC6-BAFA-86CBE02FD70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AB1420A-0FB5-428A-9B22-DCE5EB8E8F3B}" type="pres">
      <dgm:prSet presAssocID="{713C48F3-A559-4CC6-BAFA-86CBE02FD70F}" presName="hierChild2" presStyleCnt="0"/>
      <dgm:spPr/>
    </dgm:pt>
    <dgm:pt modelId="{811547A1-90E6-49B7-A55E-4B00FCEB61F9}" type="pres">
      <dgm:prSet presAssocID="{8FF9245F-C3D2-4B3F-A450-1AFEA526160E}" presName="Name64" presStyleLbl="parChTrans1D2" presStyleIdx="1" presStyleCnt="5"/>
      <dgm:spPr/>
      <dgm:t>
        <a:bodyPr/>
        <a:lstStyle/>
        <a:p>
          <a:endParaRPr lang="en-US"/>
        </a:p>
      </dgm:t>
    </dgm:pt>
    <dgm:pt modelId="{29BCFBDB-8E9D-4BA6-8E27-2E75A917E401}" type="pres">
      <dgm:prSet presAssocID="{FA6B1522-0B82-4361-A02C-CC8D3B550B15}" presName="hierRoot2" presStyleCnt="0">
        <dgm:presLayoutVars>
          <dgm:hierBranch val="init"/>
        </dgm:presLayoutVars>
      </dgm:prSet>
      <dgm:spPr/>
    </dgm:pt>
    <dgm:pt modelId="{8E631DB5-094E-4292-8B2B-CE26D57B3F4C}" type="pres">
      <dgm:prSet presAssocID="{FA6B1522-0B82-4361-A02C-CC8D3B550B15}" presName="rootComposite" presStyleCnt="0"/>
      <dgm:spPr/>
    </dgm:pt>
    <dgm:pt modelId="{75536EC6-422C-4FB5-B0BE-B1BF58064FF8}" type="pres">
      <dgm:prSet presAssocID="{FA6B1522-0B82-4361-A02C-CC8D3B550B15}" presName="rootText" presStyleLbl="node2" presStyleIdx="1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B94504-818C-47E5-9F84-B5F4F3176D3A}" type="pres">
      <dgm:prSet presAssocID="{FA6B1522-0B82-4361-A02C-CC8D3B550B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912C8B31-C0A4-4677-8303-729845373937}" type="pres">
      <dgm:prSet presAssocID="{FA6B1522-0B82-4361-A02C-CC8D3B550B15}" presName="hierChild4" presStyleCnt="0"/>
      <dgm:spPr/>
    </dgm:pt>
    <dgm:pt modelId="{D7864047-1144-41E2-B4C5-41BF70130BB5}" type="pres">
      <dgm:prSet presAssocID="{FA6B1522-0B82-4361-A02C-CC8D3B550B15}" presName="hierChild5" presStyleCnt="0"/>
      <dgm:spPr/>
    </dgm:pt>
    <dgm:pt modelId="{38D0C874-7FDE-4576-9DA1-8EAB917440BE}" type="pres">
      <dgm:prSet presAssocID="{310BA1F6-5C0C-426B-9C44-425D4051D80A}" presName="Name64" presStyleLbl="parChTrans1D2" presStyleIdx="2" presStyleCnt="5"/>
      <dgm:spPr/>
      <dgm:t>
        <a:bodyPr/>
        <a:lstStyle/>
        <a:p>
          <a:endParaRPr lang="en-US"/>
        </a:p>
      </dgm:t>
    </dgm:pt>
    <dgm:pt modelId="{8EE8861C-9B0F-4C15-8954-3C33507D2AC1}" type="pres">
      <dgm:prSet presAssocID="{AD3AAC36-EA2F-4453-9600-7A7EE66308DE}" presName="hierRoot2" presStyleCnt="0">
        <dgm:presLayoutVars>
          <dgm:hierBranch val="init"/>
        </dgm:presLayoutVars>
      </dgm:prSet>
      <dgm:spPr/>
    </dgm:pt>
    <dgm:pt modelId="{6AD3042D-C5A6-4BEC-A522-BDC1332AB9C4}" type="pres">
      <dgm:prSet presAssocID="{AD3AAC36-EA2F-4453-9600-7A7EE66308DE}" presName="rootComposite" presStyleCnt="0"/>
      <dgm:spPr/>
    </dgm:pt>
    <dgm:pt modelId="{03F94542-94AF-4D0C-898A-226635CC743B}" type="pres">
      <dgm:prSet presAssocID="{AD3AAC36-EA2F-4453-9600-7A7EE66308DE}" presName="rootText" presStyleLbl="node2" presStyleIdx="2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158814-E786-4D3B-A835-B34C11245A02}" type="pres">
      <dgm:prSet presAssocID="{AD3AAC36-EA2F-4453-9600-7A7EE66308DE}" presName="rootConnector" presStyleLbl="node2" presStyleIdx="2" presStyleCnt="5"/>
      <dgm:spPr/>
      <dgm:t>
        <a:bodyPr/>
        <a:lstStyle/>
        <a:p>
          <a:endParaRPr lang="en-US"/>
        </a:p>
      </dgm:t>
    </dgm:pt>
    <dgm:pt modelId="{6DB1B2DA-3B42-482B-BE02-76B272ED3E91}" type="pres">
      <dgm:prSet presAssocID="{AD3AAC36-EA2F-4453-9600-7A7EE66308DE}" presName="hierChild4" presStyleCnt="0"/>
      <dgm:spPr/>
    </dgm:pt>
    <dgm:pt modelId="{A420143E-1B9D-453E-B811-0FC601E57894}" type="pres">
      <dgm:prSet presAssocID="{AD3AAC36-EA2F-4453-9600-7A7EE66308DE}" presName="hierChild5" presStyleCnt="0"/>
      <dgm:spPr/>
    </dgm:pt>
    <dgm:pt modelId="{E82180FB-626C-4A8E-93B6-C9331BB6005B}" type="pres">
      <dgm:prSet presAssocID="{713C48F3-A559-4CC6-BAFA-86CBE02FD70F}" presName="hierChild3" presStyleCnt="0"/>
      <dgm:spPr/>
    </dgm:pt>
    <dgm:pt modelId="{9D7E9A0C-B975-49B4-B94A-2CA996B0A873}" type="pres">
      <dgm:prSet presAssocID="{B2C302F8-5586-4C59-881E-BF0B19B8370C}" presName="hierRoot1" presStyleCnt="0">
        <dgm:presLayoutVars>
          <dgm:hierBranch val="init"/>
        </dgm:presLayoutVars>
      </dgm:prSet>
      <dgm:spPr/>
    </dgm:pt>
    <dgm:pt modelId="{7DEA7924-5C0B-495F-B11C-DA2218448B2E}" type="pres">
      <dgm:prSet presAssocID="{B2C302F8-5586-4C59-881E-BF0B19B8370C}" presName="rootComposite1" presStyleCnt="0"/>
      <dgm:spPr/>
    </dgm:pt>
    <dgm:pt modelId="{F883F260-E9DA-4855-BA6D-AE0F84B71C1C}" type="pres">
      <dgm:prSet presAssocID="{B2C302F8-5586-4C59-881E-BF0B19B8370C}" presName="rootText1" presStyleLbl="node0" presStyleIdx="2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0ECBC8-9AA0-431B-819A-BDD48FF97765}" type="pres">
      <dgm:prSet presAssocID="{B2C302F8-5586-4C59-881E-BF0B19B8370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9E23ECC-532F-4CC2-924A-113CC33201D7}" type="pres">
      <dgm:prSet presAssocID="{B2C302F8-5586-4C59-881E-BF0B19B8370C}" presName="hierChild2" presStyleCnt="0"/>
      <dgm:spPr/>
    </dgm:pt>
    <dgm:pt modelId="{583B46F7-367B-40D2-B407-1AF3CB6C8019}" type="pres">
      <dgm:prSet presAssocID="{A86ED11D-B19E-4059-9AC2-24392A427607}" presName="Name64" presStyleLbl="parChTrans1D2" presStyleIdx="3" presStyleCnt="5"/>
      <dgm:spPr/>
      <dgm:t>
        <a:bodyPr/>
        <a:lstStyle/>
        <a:p>
          <a:endParaRPr lang="en-US"/>
        </a:p>
      </dgm:t>
    </dgm:pt>
    <dgm:pt modelId="{8C591FEF-4D45-466E-BCF1-BF74F78CE981}" type="pres">
      <dgm:prSet presAssocID="{F4F65675-3032-4A19-858E-166AE15C9F79}" presName="hierRoot2" presStyleCnt="0">
        <dgm:presLayoutVars>
          <dgm:hierBranch val="init"/>
        </dgm:presLayoutVars>
      </dgm:prSet>
      <dgm:spPr/>
    </dgm:pt>
    <dgm:pt modelId="{8354107C-7869-4195-8943-428262E409D8}" type="pres">
      <dgm:prSet presAssocID="{F4F65675-3032-4A19-858E-166AE15C9F79}" presName="rootComposite" presStyleCnt="0"/>
      <dgm:spPr/>
    </dgm:pt>
    <dgm:pt modelId="{C57FA2C9-90C7-4C19-B719-5D46C1079CBA}" type="pres">
      <dgm:prSet presAssocID="{F4F65675-3032-4A19-858E-166AE15C9F79}" presName="rootText" presStyleLbl="node2" presStyleIdx="3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B666F4-1482-4778-A638-DF890CC11D6D}" type="pres">
      <dgm:prSet presAssocID="{F4F65675-3032-4A19-858E-166AE15C9F79}" presName="rootConnector" presStyleLbl="node2" presStyleIdx="3" presStyleCnt="5"/>
      <dgm:spPr/>
      <dgm:t>
        <a:bodyPr/>
        <a:lstStyle/>
        <a:p>
          <a:endParaRPr lang="en-US"/>
        </a:p>
      </dgm:t>
    </dgm:pt>
    <dgm:pt modelId="{778A8003-CAC6-4893-9150-9C899E8B6B27}" type="pres">
      <dgm:prSet presAssocID="{F4F65675-3032-4A19-858E-166AE15C9F79}" presName="hierChild4" presStyleCnt="0"/>
      <dgm:spPr/>
    </dgm:pt>
    <dgm:pt modelId="{61B05779-7963-41A0-A019-A1D3BE5C732A}" type="pres">
      <dgm:prSet presAssocID="{F4F65675-3032-4A19-858E-166AE15C9F79}" presName="hierChild5" presStyleCnt="0"/>
      <dgm:spPr/>
    </dgm:pt>
    <dgm:pt modelId="{2C75E09D-9896-4951-BA07-63264F73C071}" type="pres">
      <dgm:prSet presAssocID="{B2C302F8-5586-4C59-881E-BF0B19B8370C}" presName="hierChild3" presStyleCnt="0"/>
      <dgm:spPr/>
    </dgm:pt>
    <dgm:pt modelId="{A00048EE-2DFE-45D5-BB17-202470961435}" type="pres">
      <dgm:prSet presAssocID="{01F09617-9D8E-441B-BA0F-EA4095A42745}" presName="hierRoot1" presStyleCnt="0">
        <dgm:presLayoutVars>
          <dgm:hierBranch val="init"/>
        </dgm:presLayoutVars>
      </dgm:prSet>
      <dgm:spPr/>
    </dgm:pt>
    <dgm:pt modelId="{C34F3994-00A1-4ACE-8438-E684BBED6A03}" type="pres">
      <dgm:prSet presAssocID="{01F09617-9D8E-441B-BA0F-EA4095A42745}" presName="rootComposite1" presStyleCnt="0"/>
      <dgm:spPr/>
    </dgm:pt>
    <dgm:pt modelId="{FE7FF7EC-5AAA-4C95-9F09-C37740F7919A}" type="pres">
      <dgm:prSet presAssocID="{01F09617-9D8E-441B-BA0F-EA4095A42745}" presName="rootText1" presStyleLbl="node0" presStyleIdx="3" presStyleCnt="4" custScaleX="99160" custLinFactNeighborX="-11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B196D3-D64C-4AC0-A148-01B8524B8D67}" type="pres">
      <dgm:prSet presAssocID="{01F09617-9D8E-441B-BA0F-EA4095A4274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BD70769-BBAF-4D5E-AACD-6A5B96D6A4CB}" type="pres">
      <dgm:prSet presAssocID="{01F09617-9D8E-441B-BA0F-EA4095A42745}" presName="hierChild2" presStyleCnt="0"/>
      <dgm:spPr/>
    </dgm:pt>
    <dgm:pt modelId="{F7645BB7-9272-4E55-801F-F2845F897BE8}" type="pres">
      <dgm:prSet presAssocID="{4D51B0DB-2D6E-4037-9FC0-44B443C276A1}" presName="Name64" presStyleLbl="parChTrans1D2" presStyleIdx="4" presStyleCnt="5"/>
      <dgm:spPr/>
      <dgm:t>
        <a:bodyPr/>
        <a:lstStyle/>
        <a:p>
          <a:endParaRPr lang="en-US"/>
        </a:p>
      </dgm:t>
    </dgm:pt>
    <dgm:pt modelId="{7C1DA48D-12BA-4EEC-AB93-29A2A313BF5C}" type="pres">
      <dgm:prSet presAssocID="{D06DAB86-FA27-448B-BB85-9836FE4B0146}" presName="hierRoot2" presStyleCnt="0">
        <dgm:presLayoutVars>
          <dgm:hierBranch val="init"/>
        </dgm:presLayoutVars>
      </dgm:prSet>
      <dgm:spPr/>
    </dgm:pt>
    <dgm:pt modelId="{FEABC827-F812-4112-9A80-48A965F6B984}" type="pres">
      <dgm:prSet presAssocID="{D06DAB86-FA27-448B-BB85-9836FE4B0146}" presName="rootComposite" presStyleCnt="0"/>
      <dgm:spPr/>
    </dgm:pt>
    <dgm:pt modelId="{99271B64-C999-42A2-8806-81EE90C3883B}" type="pres">
      <dgm:prSet presAssocID="{D06DAB86-FA27-448B-BB85-9836FE4B0146}" presName="rootText" presStyleLbl="node2" presStyleIdx="4" presStyleCnt="5" custScaleX="199833" custScaleY="116113" custLinFactNeighborX="11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A17370-8CF0-4C9A-BE39-7F8D912FDC7D}" type="pres">
      <dgm:prSet presAssocID="{D06DAB86-FA27-448B-BB85-9836FE4B0146}" presName="rootConnector" presStyleLbl="node2" presStyleIdx="4" presStyleCnt="5"/>
      <dgm:spPr/>
      <dgm:t>
        <a:bodyPr/>
        <a:lstStyle/>
        <a:p>
          <a:endParaRPr lang="en-US"/>
        </a:p>
      </dgm:t>
    </dgm:pt>
    <dgm:pt modelId="{E160807C-0F0D-4550-8E92-32313D77CB2F}" type="pres">
      <dgm:prSet presAssocID="{D06DAB86-FA27-448B-BB85-9836FE4B0146}" presName="hierChild4" presStyleCnt="0"/>
      <dgm:spPr/>
    </dgm:pt>
    <dgm:pt modelId="{B35B8574-8750-446B-A613-C65E5F00B6F4}" type="pres">
      <dgm:prSet presAssocID="{D06DAB86-FA27-448B-BB85-9836FE4B0146}" presName="hierChild5" presStyleCnt="0"/>
      <dgm:spPr/>
    </dgm:pt>
    <dgm:pt modelId="{261B0DFE-8F3E-4EA4-A4F6-D6C31748F72E}" type="pres">
      <dgm:prSet presAssocID="{01F09617-9D8E-441B-BA0F-EA4095A42745}" presName="hierChild3" presStyleCnt="0"/>
      <dgm:spPr/>
    </dgm:pt>
  </dgm:ptLst>
  <dgm:cxnLst>
    <dgm:cxn modelId="{7573A041-7602-4E9A-ACE2-7B2A5D8756DA}" type="presOf" srcId="{DA39DD01-8BDB-4283-895B-4FEE78B34136}" destId="{3AC88DAA-F512-40D4-A7F8-AFEA1CC61814}" srcOrd="1" destOrd="0" presId="urn:microsoft.com/office/officeart/2009/3/layout/HorizontalOrganizationChart"/>
    <dgm:cxn modelId="{99FD9645-63E3-4D31-8D3B-009E517B4C23}" type="presOf" srcId="{F4F65675-3032-4A19-858E-166AE15C9F79}" destId="{C57FA2C9-90C7-4C19-B719-5D46C1079CBA}" srcOrd="0" destOrd="0" presId="urn:microsoft.com/office/officeart/2009/3/layout/HorizontalOrganizationChart"/>
    <dgm:cxn modelId="{64FE790E-61C4-4DB4-82D3-A52C194C77EC}" srcId="{713C48F3-A559-4CC6-BAFA-86CBE02FD70F}" destId="{FA6B1522-0B82-4361-A02C-CC8D3B550B15}" srcOrd="0" destOrd="0" parTransId="{8FF9245F-C3D2-4B3F-A450-1AFEA526160E}" sibTransId="{C038478A-89B3-44E8-A12B-FBF20246918F}"/>
    <dgm:cxn modelId="{40E92B55-D102-48E1-83C0-FB89313A2184}" srcId="{63BC22ED-3905-4322-AB62-051AE37FC156}" destId="{DA39DD01-8BDB-4283-895B-4FEE78B34136}" srcOrd="0" destOrd="0" parTransId="{7940D4C9-A4C7-4A46-A6BE-5CF689EFD112}" sibTransId="{E778E367-253A-4BF2-AFBB-6F75A004E2BC}"/>
    <dgm:cxn modelId="{3E9FBBE5-FED4-4F8F-8117-FB61EF469B86}" type="presOf" srcId="{B2C302F8-5586-4C59-881E-BF0B19B8370C}" destId="{540ECBC8-9AA0-431B-819A-BDD48FF97765}" srcOrd="1" destOrd="0" presId="urn:microsoft.com/office/officeart/2009/3/layout/HorizontalOrganizationChart"/>
    <dgm:cxn modelId="{7B036631-54CE-4F4C-82D6-9B316EAE393B}" type="presOf" srcId="{310BA1F6-5C0C-426B-9C44-425D4051D80A}" destId="{38D0C874-7FDE-4576-9DA1-8EAB917440BE}" srcOrd="0" destOrd="0" presId="urn:microsoft.com/office/officeart/2009/3/layout/HorizontalOrganizationChart"/>
    <dgm:cxn modelId="{5E7A7A3A-2A69-4CD9-BEE9-9FE2C7B87FD8}" type="presOf" srcId="{01F09617-9D8E-441B-BA0F-EA4095A42745}" destId="{FE7FF7EC-5AAA-4C95-9F09-C37740F7919A}" srcOrd="0" destOrd="0" presId="urn:microsoft.com/office/officeart/2009/3/layout/HorizontalOrganizationChart"/>
    <dgm:cxn modelId="{512E500A-97E9-4AF8-A4CB-5AC6E27690A8}" srcId="{F6414B55-96A9-4164-9AF8-14E08A1BB3B9}" destId="{63BC22ED-3905-4322-AB62-051AE37FC156}" srcOrd="0" destOrd="0" parTransId="{FB2C1A86-80A7-495A-99F3-AC3BEA3374A3}" sibTransId="{594F9645-3D05-4D9B-B40E-C070608BB457}"/>
    <dgm:cxn modelId="{7A526C68-A77A-4AD1-BCF1-37FCBB4B7D3B}" type="presOf" srcId="{A86ED11D-B19E-4059-9AC2-24392A427607}" destId="{583B46F7-367B-40D2-B407-1AF3CB6C8019}" srcOrd="0" destOrd="0" presId="urn:microsoft.com/office/officeart/2009/3/layout/HorizontalOrganizationChart"/>
    <dgm:cxn modelId="{ABF3CDEA-93BC-4BE0-B76C-FD20C9EB177F}" srcId="{F6414B55-96A9-4164-9AF8-14E08A1BB3B9}" destId="{B2C302F8-5586-4C59-881E-BF0B19B8370C}" srcOrd="2" destOrd="0" parTransId="{82369841-D661-48B2-B9FB-7100BD1AF495}" sibTransId="{5126B56D-BFB1-43FF-A2E0-4E25D986372C}"/>
    <dgm:cxn modelId="{94DBAF8D-72C3-4A94-9CF4-D4D9D344499D}" srcId="{B2C302F8-5586-4C59-881E-BF0B19B8370C}" destId="{F4F65675-3032-4A19-858E-166AE15C9F79}" srcOrd="0" destOrd="0" parTransId="{A86ED11D-B19E-4059-9AC2-24392A427607}" sibTransId="{AE0F07C1-7BA7-43B6-A1D2-C41ABAE91CA5}"/>
    <dgm:cxn modelId="{33DAE352-55CE-4D9C-900D-E5C85035C061}" srcId="{F6414B55-96A9-4164-9AF8-14E08A1BB3B9}" destId="{713C48F3-A559-4CC6-BAFA-86CBE02FD70F}" srcOrd="1" destOrd="0" parTransId="{93EE9D91-DA76-4376-ADC2-BD33779F3903}" sibTransId="{46D6B5EA-7EAC-4B51-8851-654783E8960A}"/>
    <dgm:cxn modelId="{5A9BE845-ADAF-4431-8D64-877972D7630E}" type="presOf" srcId="{D06DAB86-FA27-448B-BB85-9836FE4B0146}" destId="{99271B64-C999-42A2-8806-81EE90C3883B}" srcOrd="0" destOrd="0" presId="urn:microsoft.com/office/officeart/2009/3/layout/HorizontalOrganizationChart"/>
    <dgm:cxn modelId="{F23C58CA-3D91-4109-919C-8923BA5B7D9C}" type="presOf" srcId="{F6414B55-96A9-4164-9AF8-14E08A1BB3B9}" destId="{35FEB7CE-820D-41D2-A248-8885ADF1464B}" srcOrd="0" destOrd="0" presId="urn:microsoft.com/office/officeart/2009/3/layout/HorizontalOrganizationChart"/>
    <dgm:cxn modelId="{0049CF86-0341-485A-8F8A-11A108E10647}" type="presOf" srcId="{713C48F3-A559-4CC6-BAFA-86CBE02FD70F}" destId="{BECD32E7-8180-4628-BA3F-EF815898E34F}" srcOrd="0" destOrd="0" presId="urn:microsoft.com/office/officeart/2009/3/layout/HorizontalOrganizationChart"/>
    <dgm:cxn modelId="{5C5AA3AE-927B-4471-AD19-8F7B9BF04403}" type="presOf" srcId="{B2C302F8-5586-4C59-881E-BF0B19B8370C}" destId="{F883F260-E9DA-4855-BA6D-AE0F84B71C1C}" srcOrd="0" destOrd="0" presId="urn:microsoft.com/office/officeart/2009/3/layout/HorizontalOrganizationChart"/>
    <dgm:cxn modelId="{D97EA5D3-F997-475F-8540-F23EC66B7D53}" type="presOf" srcId="{FA6B1522-0B82-4361-A02C-CC8D3B550B15}" destId="{7DB94504-818C-47E5-9F84-B5F4F3176D3A}" srcOrd="1" destOrd="0" presId="urn:microsoft.com/office/officeart/2009/3/layout/HorizontalOrganizationChart"/>
    <dgm:cxn modelId="{532555BB-F295-4113-9255-A9C85EDD2803}" type="presOf" srcId="{7940D4C9-A4C7-4A46-A6BE-5CF689EFD112}" destId="{3D4AF292-F067-447F-8EE2-56E2B91F7122}" srcOrd="0" destOrd="0" presId="urn:microsoft.com/office/officeart/2009/3/layout/HorizontalOrganizationChart"/>
    <dgm:cxn modelId="{D9599F83-97CA-44A8-A15C-37E249953A4A}" srcId="{F6414B55-96A9-4164-9AF8-14E08A1BB3B9}" destId="{01F09617-9D8E-441B-BA0F-EA4095A42745}" srcOrd="3" destOrd="0" parTransId="{8EBB9840-D510-4B6C-AF6B-9B6E59710B1C}" sibTransId="{79060FCB-E267-46BD-A746-6E86343E5AA8}"/>
    <dgm:cxn modelId="{4149F06A-51A0-4513-8784-698F185D9FB3}" type="presOf" srcId="{8FF9245F-C3D2-4B3F-A450-1AFEA526160E}" destId="{811547A1-90E6-49B7-A55E-4B00FCEB61F9}" srcOrd="0" destOrd="0" presId="urn:microsoft.com/office/officeart/2009/3/layout/HorizontalOrganizationChart"/>
    <dgm:cxn modelId="{9941A1F9-4697-417F-BB35-E49C8D2809CB}" type="presOf" srcId="{D06DAB86-FA27-448B-BB85-9836FE4B0146}" destId="{E6A17370-8CF0-4C9A-BE39-7F8D912FDC7D}" srcOrd="1" destOrd="0" presId="urn:microsoft.com/office/officeart/2009/3/layout/HorizontalOrganizationChart"/>
    <dgm:cxn modelId="{332CB7A2-C640-4CF6-8C0A-8EF40FB25AE0}" type="presOf" srcId="{DA39DD01-8BDB-4283-895B-4FEE78B34136}" destId="{C03E0D8F-A78D-4608-A789-12FBFA21D439}" srcOrd="0" destOrd="0" presId="urn:microsoft.com/office/officeart/2009/3/layout/HorizontalOrganizationChart"/>
    <dgm:cxn modelId="{5C2B477F-02E6-4011-BE12-CBCA3D66FA3C}" type="presOf" srcId="{AD3AAC36-EA2F-4453-9600-7A7EE66308DE}" destId="{9F158814-E786-4D3B-A835-B34C11245A02}" srcOrd="1" destOrd="0" presId="urn:microsoft.com/office/officeart/2009/3/layout/HorizontalOrganizationChart"/>
    <dgm:cxn modelId="{41CFCA74-9138-427C-B3D7-E53C9DED158C}" type="presOf" srcId="{AD3AAC36-EA2F-4453-9600-7A7EE66308DE}" destId="{03F94542-94AF-4D0C-898A-226635CC743B}" srcOrd="0" destOrd="0" presId="urn:microsoft.com/office/officeart/2009/3/layout/HorizontalOrganizationChart"/>
    <dgm:cxn modelId="{4389FD3F-013E-4AA1-B2E7-E4EE2FF99619}" type="presOf" srcId="{63BC22ED-3905-4322-AB62-051AE37FC156}" destId="{8C9768C2-8D34-4D39-A9E0-19A19D441E31}" srcOrd="1" destOrd="0" presId="urn:microsoft.com/office/officeart/2009/3/layout/HorizontalOrganizationChart"/>
    <dgm:cxn modelId="{C9B626D6-49D1-4B3A-9ADC-F3ABB33B26BC}" type="presOf" srcId="{4D51B0DB-2D6E-4037-9FC0-44B443C276A1}" destId="{F7645BB7-9272-4E55-801F-F2845F897BE8}" srcOrd="0" destOrd="0" presId="urn:microsoft.com/office/officeart/2009/3/layout/HorizontalOrganizationChart"/>
    <dgm:cxn modelId="{66D34F49-C4E4-4A7A-B3A3-281359AC4B09}" srcId="{713C48F3-A559-4CC6-BAFA-86CBE02FD70F}" destId="{AD3AAC36-EA2F-4453-9600-7A7EE66308DE}" srcOrd="1" destOrd="0" parTransId="{310BA1F6-5C0C-426B-9C44-425D4051D80A}" sibTransId="{6FD01ACC-E81C-4797-B55B-576D7C61A6CF}"/>
    <dgm:cxn modelId="{C3B6914D-03EE-443D-965A-D42E5442C7A2}" type="presOf" srcId="{63BC22ED-3905-4322-AB62-051AE37FC156}" destId="{ACB730B8-C8D1-4209-9F36-946710151155}" srcOrd="0" destOrd="0" presId="urn:microsoft.com/office/officeart/2009/3/layout/HorizontalOrganizationChart"/>
    <dgm:cxn modelId="{FA013CF4-CBD9-42BC-B189-4331BE59BFAF}" srcId="{01F09617-9D8E-441B-BA0F-EA4095A42745}" destId="{D06DAB86-FA27-448B-BB85-9836FE4B0146}" srcOrd="0" destOrd="0" parTransId="{4D51B0DB-2D6E-4037-9FC0-44B443C276A1}" sibTransId="{F30EF9C6-E634-4295-95F9-9B178DF1B931}"/>
    <dgm:cxn modelId="{1D5A5399-17FB-42C7-882B-4AE43D2B9CEF}" type="presOf" srcId="{F4F65675-3032-4A19-858E-166AE15C9F79}" destId="{B1B666F4-1482-4778-A638-DF890CC11D6D}" srcOrd="1" destOrd="0" presId="urn:microsoft.com/office/officeart/2009/3/layout/HorizontalOrganizationChart"/>
    <dgm:cxn modelId="{49828BCB-535F-4E0C-9A56-DF62A324C8AE}" type="presOf" srcId="{01F09617-9D8E-441B-BA0F-EA4095A42745}" destId="{94B196D3-D64C-4AC0-A148-01B8524B8D67}" srcOrd="1" destOrd="0" presId="urn:microsoft.com/office/officeart/2009/3/layout/HorizontalOrganizationChart"/>
    <dgm:cxn modelId="{AB4E7374-C4CA-4BAC-8C89-5B53F3FC1D9B}" type="presOf" srcId="{713C48F3-A559-4CC6-BAFA-86CBE02FD70F}" destId="{F455D525-F58A-4EA9-BBCC-67B733BD9C5A}" srcOrd="1" destOrd="0" presId="urn:microsoft.com/office/officeart/2009/3/layout/HorizontalOrganizationChart"/>
    <dgm:cxn modelId="{6990BC83-04C6-4A41-9A67-57994EB74F8D}" type="presOf" srcId="{FA6B1522-0B82-4361-A02C-CC8D3B550B15}" destId="{75536EC6-422C-4FB5-B0BE-B1BF58064FF8}" srcOrd="0" destOrd="0" presId="urn:microsoft.com/office/officeart/2009/3/layout/HorizontalOrganizationChart"/>
    <dgm:cxn modelId="{0DF2FAA8-BEEE-4062-8139-EDFCD05D4A3D}" type="presParOf" srcId="{35FEB7CE-820D-41D2-A248-8885ADF1464B}" destId="{A5BF3576-CF4F-4094-A42E-61381F02F35F}" srcOrd="0" destOrd="0" presId="urn:microsoft.com/office/officeart/2009/3/layout/HorizontalOrganizationChart"/>
    <dgm:cxn modelId="{56758884-EA7D-4FF6-A0E1-73551DCACCE6}" type="presParOf" srcId="{A5BF3576-CF4F-4094-A42E-61381F02F35F}" destId="{1C18A5C0-5DAA-45F3-ABAD-40C5F0C33C6B}" srcOrd="0" destOrd="0" presId="urn:microsoft.com/office/officeart/2009/3/layout/HorizontalOrganizationChart"/>
    <dgm:cxn modelId="{D7E63652-D67A-4027-A282-4B982680E949}" type="presParOf" srcId="{1C18A5C0-5DAA-45F3-ABAD-40C5F0C33C6B}" destId="{ACB730B8-C8D1-4209-9F36-946710151155}" srcOrd="0" destOrd="0" presId="urn:microsoft.com/office/officeart/2009/3/layout/HorizontalOrganizationChart"/>
    <dgm:cxn modelId="{1C43EA6A-507A-4C4C-AC68-DD50B6C39B0D}" type="presParOf" srcId="{1C18A5C0-5DAA-45F3-ABAD-40C5F0C33C6B}" destId="{8C9768C2-8D34-4D39-A9E0-19A19D441E31}" srcOrd="1" destOrd="0" presId="urn:microsoft.com/office/officeart/2009/3/layout/HorizontalOrganizationChart"/>
    <dgm:cxn modelId="{CF4625FD-BAB9-4ABF-BD4B-B478D76F684F}" type="presParOf" srcId="{A5BF3576-CF4F-4094-A42E-61381F02F35F}" destId="{C7691499-A267-4B15-A1FA-D900591C0DCC}" srcOrd="1" destOrd="0" presId="urn:microsoft.com/office/officeart/2009/3/layout/HorizontalOrganizationChart"/>
    <dgm:cxn modelId="{0186BDAC-EEE7-47E3-8069-FC96FB409A89}" type="presParOf" srcId="{C7691499-A267-4B15-A1FA-D900591C0DCC}" destId="{3D4AF292-F067-447F-8EE2-56E2B91F7122}" srcOrd="0" destOrd="0" presId="urn:microsoft.com/office/officeart/2009/3/layout/HorizontalOrganizationChart"/>
    <dgm:cxn modelId="{0C8C0B9D-134C-4AAE-A2B5-2DB1161B0B87}" type="presParOf" srcId="{C7691499-A267-4B15-A1FA-D900591C0DCC}" destId="{E0A39D1F-004E-416C-A612-24BB30AF1BD6}" srcOrd="1" destOrd="0" presId="urn:microsoft.com/office/officeart/2009/3/layout/HorizontalOrganizationChart"/>
    <dgm:cxn modelId="{CE054793-59FB-4DB6-8CD8-B187C95DC777}" type="presParOf" srcId="{E0A39D1F-004E-416C-A612-24BB30AF1BD6}" destId="{E1D411D0-4289-43CC-B21D-30F3F048560D}" srcOrd="0" destOrd="0" presId="urn:microsoft.com/office/officeart/2009/3/layout/HorizontalOrganizationChart"/>
    <dgm:cxn modelId="{7D4BAE55-5150-42CA-8807-9CDC7F6BA2C6}" type="presParOf" srcId="{E1D411D0-4289-43CC-B21D-30F3F048560D}" destId="{C03E0D8F-A78D-4608-A789-12FBFA21D439}" srcOrd="0" destOrd="0" presId="urn:microsoft.com/office/officeart/2009/3/layout/HorizontalOrganizationChart"/>
    <dgm:cxn modelId="{1334CC82-7920-4B67-B2EF-55D3AD5D51B1}" type="presParOf" srcId="{E1D411D0-4289-43CC-B21D-30F3F048560D}" destId="{3AC88DAA-F512-40D4-A7F8-AFEA1CC61814}" srcOrd="1" destOrd="0" presId="urn:microsoft.com/office/officeart/2009/3/layout/HorizontalOrganizationChart"/>
    <dgm:cxn modelId="{114CA5BA-BAD4-45C3-B94E-A9CA1928FE15}" type="presParOf" srcId="{E0A39D1F-004E-416C-A612-24BB30AF1BD6}" destId="{7C20DEE3-C6E1-4961-BA03-A6745CBAD258}" srcOrd="1" destOrd="0" presId="urn:microsoft.com/office/officeart/2009/3/layout/HorizontalOrganizationChart"/>
    <dgm:cxn modelId="{456E8C9B-0AA5-4784-A591-884658026E8A}" type="presParOf" srcId="{E0A39D1F-004E-416C-A612-24BB30AF1BD6}" destId="{4861B0FA-76BA-4D8A-973A-58B9626AE929}" srcOrd="2" destOrd="0" presId="urn:microsoft.com/office/officeart/2009/3/layout/HorizontalOrganizationChart"/>
    <dgm:cxn modelId="{4221CE45-FAB0-48F7-8F72-21BF5AE2B9DD}" type="presParOf" srcId="{A5BF3576-CF4F-4094-A42E-61381F02F35F}" destId="{49BBD497-468D-45E9-819A-0A3DD43D0943}" srcOrd="2" destOrd="0" presId="urn:microsoft.com/office/officeart/2009/3/layout/HorizontalOrganizationChart"/>
    <dgm:cxn modelId="{AD2E1E47-9612-4C4B-9F94-6BD2CC79017A}" type="presParOf" srcId="{35FEB7CE-820D-41D2-A248-8885ADF1464B}" destId="{193969DA-8FB0-477F-9DD5-309CE1CEDF66}" srcOrd="1" destOrd="0" presId="urn:microsoft.com/office/officeart/2009/3/layout/HorizontalOrganizationChart"/>
    <dgm:cxn modelId="{56D33470-99AE-41C7-86AE-8D3E0D900FC7}" type="presParOf" srcId="{193969DA-8FB0-477F-9DD5-309CE1CEDF66}" destId="{02622E9B-65F7-4DA3-8579-3EBF96FB2B4F}" srcOrd="0" destOrd="0" presId="urn:microsoft.com/office/officeart/2009/3/layout/HorizontalOrganizationChart"/>
    <dgm:cxn modelId="{299D95C8-3BD1-4F0D-9B67-88F1166D83B3}" type="presParOf" srcId="{02622E9B-65F7-4DA3-8579-3EBF96FB2B4F}" destId="{BECD32E7-8180-4628-BA3F-EF815898E34F}" srcOrd="0" destOrd="0" presId="urn:microsoft.com/office/officeart/2009/3/layout/HorizontalOrganizationChart"/>
    <dgm:cxn modelId="{2CF37A07-1024-4A1F-82CC-E87487693567}" type="presParOf" srcId="{02622E9B-65F7-4DA3-8579-3EBF96FB2B4F}" destId="{F455D525-F58A-4EA9-BBCC-67B733BD9C5A}" srcOrd="1" destOrd="0" presId="urn:microsoft.com/office/officeart/2009/3/layout/HorizontalOrganizationChart"/>
    <dgm:cxn modelId="{FDFDF911-9A6B-42F7-9387-FD345EFF7A50}" type="presParOf" srcId="{193969DA-8FB0-477F-9DD5-309CE1CEDF66}" destId="{4AB1420A-0FB5-428A-9B22-DCE5EB8E8F3B}" srcOrd="1" destOrd="0" presId="urn:microsoft.com/office/officeart/2009/3/layout/HorizontalOrganizationChart"/>
    <dgm:cxn modelId="{6C2AC855-DA7D-4A65-B018-C41A1C239540}" type="presParOf" srcId="{4AB1420A-0FB5-428A-9B22-DCE5EB8E8F3B}" destId="{811547A1-90E6-49B7-A55E-4B00FCEB61F9}" srcOrd="0" destOrd="0" presId="urn:microsoft.com/office/officeart/2009/3/layout/HorizontalOrganizationChart"/>
    <dgm:cxn modelId="{570791D1-87F6-42D3-8FF5-5AD8551C0E00}" type="presParOf" srcId="{4AB1420A-0FB5-428A-9B22-DCE5EB8E8F3B}" destId="{29BCFBDB-8E9D-4BA6-8E27-2E75A917E401}" srcOrd="1" destOrd="0" presId="urn:microsoft.com/office/officeart/2009/3/layout/HorizontalOrganizationChart"/>
    <dgm:cxn modelId="{05379EA4-32ED-42B1-94EC-9F409696A143}" type="presParOf" srcId="{29BCFBDB-8E9D-4BA6-8E27-2E75A917E401}" destId="{8E631DB5-094E-4292-8B2B-CE26D57B3F4C}" srcOrd="0" destOrd="0" presId="urn:microsoft.com/office/officeart/2009/3/layout/HorizontalOrganizationChart"/>
    <dgm:cxn modelId="{07FD108A-26D3-48A0-A521-D2407153D503}" type="presParOf" srcId="{8E631DB5-094E-4292-8B2B-CE26D57B3F4C}" destId="{75536EC6-422C-4FB5-B0BE-B1BF58064FF8}" srcOrd="0" destOrd="0" presId="urn:microsoft.com/office/officeart/2009/3/layout/HorizontalOrganizationChart"/>
    <dgm:cxn modelId="{93A8D04C-6708-4B9C-83CD-9D05AC693FD3}" type="presParOf" srcId="{8E631DB5-094E-4292-8B2B-CE26D57B3F4C}" destId="{7DB94504-818C-47E5-9F84-B5F4F3176D3A}" srcOrd="1" destOrd="0" presId="urn:microsoft.com/office/officeart/2009/3/layout/HorizontalOrganizationChart"/>
    <dgm:cxn modelId="{43DCC788-1A88-4643-8EF7-8268495529AF}" type="presParOf" srcId="{29BCFBDB-8E9D-4BA6-8E27-2E75A917E401}" destId="{912C8B31-C0A4-4677-8303-729845373937}" srcOrd="1" destOrd="0" presId="urn:microsoft.com/office/officeart/2009/3/layout/HorizontalOrganizationChart"/>
    <dgm:cxn modelId="{AA9AE150-BE3F-4DC0-A63B-2FF59058ECBD}" type="presParOf" srcId="{29BCFBDB-8E9D-4BA6-8E27-2E75A917E401}" destId="{D7864047-1144-41E2-B4C5-41BF70130BB5}" srcOrd="2" destOrd="0" presId="urn:microsoft.com/office/officeart/2009/3/layout/HorizontalOrganizationChart"/>
    <dgm:cxn modelId="{B15DF111-E686-4E1E-B0F4-9FA7D2233159}" type="presParOf" srcId="{4AB1420A-0FB5-428A-9B22-DCE5EB8E8F3B}" destId="{38D0C874-7FDE-4576-9DA1-8EAB917440BE}" srcOrd="2" destOrd="0" presId="urn:microsoft.com/office/officeart/2009/3/layout/HorizontalOrganizationChart"/>
    <dgm:cxn modelId="{5F747604-70B7-45C5-9CF2-CB7D4E78C369}" type="presParOf" srcId="{4AB1420A-0FB5-428A-9B22-DCE5EB8E8F3B}" destId="{8EE8861C-9B0F-4C15-8954-3C33507D2AC1}" srcOrd="3" destOrd="0" presId="urn:microsoft.com/office/officeart/2009/3/layout/HorizontalOrganizationChart"/>
    <dgm:cxn modelId="{FFD6059C-3BD6-4055-B8D7-7F4AE8D6E5DC}" type="presParOf" srcId="{8EE8861C-9B0F-4C15-8954-3C33507D2AC1}" destId="{6AD3042D-C5A6-4BEC-A522-BDC1332AB9C4}" srcOrd="0" destOrd="0" presId="urn:microsoft.com/office/officeart/2009/3/layout/HorizontalOrganizationChart"/>
    <dgm:cxn modelId="{28DABC50-2000-456B-84A1-97C96853337C}" type="presParOf" srcId="{6AD3042D-C5A6-4BEC-A522-BDC1332AB9C4}" destId="{03F94542-94AF-4D0C-898A-226635CC743B}" srcOrd="0" destOrd="0" presId="urn:microsoft.com/office/officeart/2009/3/layout/HorizontalOrganizationChart"/>
    <dgm:cxn modelId="{BD9C3AA4-6429-4A61-A9BC-FD2C61A2B368}" type="presParOf" srcId="{6AD3042D-C5A6-4BEC-A522-BDC1332AB9C4}" destId="{9F158814-E786-4D3B-A835-B34C11245A02}" srcOrd="1" destOrd="0" presId="urn:microsoft.com/office/officeart/2009/3/layout/HorizontalOrganizationChart"/>
    <dgm:cxn modelId="{D85895F4-DF57-4507-8CBD-579FE65FC6AB}" type="presParOf" srcId="{8EE8861C-9B0F-4C15-8954-3C33507D2AC1}" destId="{6DB1B2DA-3B42-482B-BE02-76B272ED3E91}" srcOrd="1" destOrd="0" presId="urn:microsoft.com/office/officeart/2009/3/layout/HorizontalOrganizationChart"/>
    <dgm:cxn modelId="{7A1357EB-2DE8-4DAC-8F5D-83474C8AB5B3}" type="presParOf" srcId="{8EE8861C-9B0F-4C15-8954-3C33507D2AC1}" destId="{A420143E-1B9D-453E-B811-0FC601E57894}" srcOrd="2" destOrd="0" presId="urn:microsoft.com/office/officeart/2009/3/layout/HorizontalOrganizationChart"/>
    <dgm:cxn modelId="{48352454-7687-4E3A-BA91-1A9439C8D59A}" type="presParOf" srcId="{193969DA-8FB0-477F-9DD5-309CE1CEDF66}" destId="{E82180FB-626C-4A8E-93B6-C9331BB6005B}" srcOrd="2" destOrd="0" presId="urn:microsoft.com/office/officeart/2009/3/layout/HorizontalOrganizationChart"/>
    <dgm:cxn modelId="{8CB7BEF6-7F58-42E1-B5A0-07261B671D7E}" type="presParOf" srcId="{35FEB7CE-820D-41D2-A248-8885ADF1464B}" destId="{9D7E9A0C-B975-49B4-B94A-2CA996B0A873}" srcOrd="2" destOrd="0" presId="urn:microsoft.com/office/officeart/2009/3/layout/HorizontalOrganizationChart"/>
    <dgm:cxn modelId="{274DB1FF-9E64-4919-A6A7-BB73AEB37939}" type="presParOf" srcId="{9D7E9A0C-B975-49B4-B94A-2CA996B0A873}" destId="{7DEA7924-5C0B-495F-B11C-DA2218448B2E}" srcOrd="0" destOrd="0" presId="urn:microsoft.com/office/officeart/2009/3/layout/HorizontalOrganizationChart"/>
    <dgm:cxn modelId="{EFA772AA-7B8F-46B9-B421-93AEE6B3E1A8}" type="presParOf" srcId="{7DEA7924-5C0B-495F-B11C-DA2218448B2E}" destId="{F883F260-E9DA-4855-BA6D-AE0F84B71C1C}" srcOrd="0" destOrd="0" presId="urn:microsoft.com/office/officeart/2009/3/layout/HorizontalOrganizationChart"/>
    <dgm:cxn modelId="{45471018-F8BD-4F15-9D1E-49AB8A79BCD9}" type="presParOf" srcId="{7DEA7924-5C0B-495F-B11C-DA2218448B2E}" destId="{540ECBC8-9AA0-431B-819A-BDD48FF97765}" srcOrd="1" destOrd="0" presId="urn:microsoft.com/office/officeart/2009/3/layout/HorizontalOrganizationChart"/>
    <dgm:cxn modelId="{D73F1F29-F0AD-46CD-A48B-9EB7DA72704E}" type="presParOf" srcId="{9D7E9A0C-B975-49B4-B94A-2CA996B0A873}" destId="{99E23ECC-532F-4CC2-924A-113CC33201D7}" srcOrd="1" destOrd="0" presId="urn:microsoft.com/office/officeart/2009/3/layout/HorizontalOrganizationChart"/>
    <dgm:cxn modelId="{E2DFD22A-EEF4-4173-A7C5-A981E81C4DB1}" type="presParOf" srcId="{99E23ECC-532F-4CC2-924A-113CC33201D7}" destId="{583B46F7-367B-40D2-B407-1AF3CB6C8019}" srcOrd="0" destOrd="0" presId="urn:microsoft.com/office/officeart/2009/3/layout/HorizontalOrganizationChart"/>
    <dgm:cxn modelId="{68A3AEBE-ED17-4D3C-A2F4-3CC23D8B2BAD}" type="presParOf" srcId="{99E23ECC-532F-4CC2-924A-113CC33201D7}" destId="{8C591FEF-4D45-466E-BCF1-BF74F78CE981}" srcOrd="1" destOrd="0" presId="urn:microsoft.com/office/officeart/2009/3/layout/HorizontalOrganizationChart"/>
    <dgm:cxn modelId="{49B33980-2C18-47DB-9268-50AC9A51283B}" type="presParOf" srcId="{8C591FEF-4D45-466E-BCF1-BF74F78CE981}" destId="{8354107C-7869-4195-8943-428262E409D8}" srcOrd="0" destOrd="0" presId="urn:microsoft.com/office/officeart/2009/3/layout/HorizontalOrganizationChart"/>
    <dgm:cxn modelId="{A6A99E94-3945-4E76-84EC-43ACE4983FCC}" type="presParOf" srcId="{8354107C-7869-4195-8943-428262E409D8}" destId="{C57FA2C9-90C7-4C19-B719-5D46C1079CBA}" srcOrd="0" destOrd="0" presId="urn:microsoft.com/office/officeart/2009/3/layout/HorizontalOrganizationChart"/>
    <dgm:cxn modelId="{11CAD4C4-39F4-4523-ABC1-7C124E4526B5}" type="presParOf" srcId="{8354107C-7869-4195-8943-428262E409D8}" destId="{B1B666F4-1482-4778-A638-DF890CC11D6D}" srcOrd="1" destOrd="0" presId="urn:microsoft.com/office/officeart/2009/3/layout/HorizontalOrganizationChart"/>
    <dgm:cxn modelId="{DE95AA6E-5398-43EF-BA02-D8AF96C2CB43}" type="presParOf" srcId="{8C591FEF-4D45-466E-BCF1-BF74F78CE981}" destId="{778A8003-CAC6-4893-9150-9C899E8B6B27}" srcOrd="1" destOrd="0" presId="urn:microsoft.com/office/officeart/2009/3/layout/HorizontalOrganizationChart"/>
    <dgm:cxn modelId="{BDBD6949-2D6D-4AFE-B4ED-B8BAEBC8AFBE}" type="presParOf" srcId="{8C591FEF-4D45-466E-BCF1-BF74F78CE981}" destId="{61B05779-7963-41A0-A019-A1D3BE5C732A}" srcOrd="2" destOrd="0" presId="urn:microsoft.com/office/officeart/2009/3/layout/HorizontalOrganizationChart"/>
    <dgm:cxn modelId="{9C950913-E3A8-492C-93B6-67DFC2CC9CC8}" type="presParOf" srcId="{9D7E9A0C-B975-49B4-B94A-2CA996B0A873}" destId="{2C75E09D-9896-4951-BA07-63264F73C071}" srcOrd="2" destOrd="0" presId="urn:microsoft.com/office/officeart/2009/3/layout/HorizontalOrganizationChart"/>
    <dgm:cxn modelId="{C68F1C96-00B7-424A-B925-706816A3EC7F}" type="presParOf" srcId="{35FEB7CE-820D-41D2-A248-8885ADF1464B}" destId="{A00048EE-2DFE-45D5-BB17-202470961435}" srcOrd="3" destOrd="0" presId="urn:microsoft.com/office/officeart/2009/3/layout/HorizontalOrganizationChart"/>
    <dgm:cxn modelId="{9A33F356-9AA0-4511-8E51-1201D25D55FA}" type="presParOf" srcId="{A00048EE-2DFE-45D5-BB17-202470961435}" destId="{C34F3994-00A1-4ACE-8438-E684BBED6A03}" srcOrd="0" destOrd="0" presId="urn:microsoft.com/office/officeart/2009/3/layout/HorizontalOrganizationChart"/>
    <dgm:cxn modelId="{28F78D21-0610-4801-B79D-C3C1310AA5FE}" type="presParOf" srcId="{C34F3994-00A1-4ACE-8438-E684BBED6A03}" destId="{FE7FF7EC-5AAA-4C95-9F09-C37740F7919A}" srcOrd="0" destOrd="0" presId="urn:microsoft.com/office/officeart/2009/3/layout/HorizontalOrganizationChart"/>
    <dgm:cxn modelId="{6F208FC2-10B9-40D6-8B53-D22B89311BAF}" type="presParOf" srcId="{C34F3994-00A1-4ACE-8438-E684BBED6A03}" destId="{94B196D3-D64C-4AC0-A148-01B8524B8D67}" srcOrd="1" destOrd="0" presId="urn:microsoft.com/office/officeart/2009/3/layout/HorizontalOrganizationChart"/>
    <dgm:cxn modelId="{E45CCA75-5F55-487E-AC05-06CD9E188CDA}" type="presParOf" srcId="{A00048EE-2DFE-45D5-BB17-202470961435}" destId="{3BD70769-BBAF-4D5E-AACD-6A5B96D6A4CB}" srcOrd="1" destOrd="0" presId="urn:microsoft.com/office/officeart/2009/3/layout/HorizontalOrganizationChart"/>
    <dgm:cxn modelId="{E9738E85-DC48-4270-A5E3-A5B5D5F084D6}" type="presParOf" srcId="{3BD70769-BBAF-4D5E-AACD-6A5B96D6A4CB}" destId="{F7645BB7-9272-4E55-801F-F2845F897BE8}" srcOrd="0" destOrd="0" presId="urn:microsoft.com/office/officeart/2009/3/layout/HorizontalOrganizationChart"/>
    <dgm:cxn modelId="{29A6D572-404E-4D29-BF19-56C41A12BC10}" type="presParOf" srcId="{3BD70769-BBAF-4D5E-AACD-6A5B96D6A4CB}" destId="{7C1DA48D-12BA-4EEC-AB93-29A2A313BF5C}" srcOrd="1" destOrd="0" presId="urn:microsoft.com/office/officeart/2009/3/layout/HorizontalOrganizationChart"/>
    <dgm:cxn modelId="{026E84EA-8A21-435D-A139-BECCC7888136}" type="presParOf" srcId="{7C1DA48D-12BA-4EEC-AB93-29A2A313BF5C}" destId="{FEABC827-F812-4112-9A80-48A965F6B984}" srcOrd="0" destOrd="0" presId="urn:microsoft.com/office/officeart/2009/3/layout/HorizontalOrganizationChart"/>
    <dgm:cxn modelId="{03AA927D-543E-4A55-8A62-6D55E02370A4}" type="presParOf" srcId="{FEABC827-F812-4112-9A80-48A965F6B984}" destId="{99271B64-C999-42A2-8806-81EE90C3883B}" srcOrd="0" destOrd="0" presId="urn:microsoft.com/office/officeart/2009/3/layout/HorizontalOrganizationChart"/>
    <dgm:cxn modelId="{C3A54A38-085F-4D0B-AF58-149FA0F7AA46}" type="presParOf" srcId="{FEABC827-F812-4112-9A80-48A965F6B984}" destId="{E6A17370-8CF0-4C9A-BE39-7F8D912FDC7D}" srcOrd="1" destOrd="0" presId="urn:microsoft.com/office/officeart/2009/3/layout/HorizontalOrganizationChart"/>
    <dgm:cxn modelId="{458F7DCA-A4F4-4379-9C17-0F3F715D332E}" type="presParOf" srcId="{7C1DA48D-12BA-4EEC-AB93-29A2A313BF5C}" destId="{E160807C-0F0D-4550-8E92-32313D77CB2F}" srcOrd="1" destOrd="0" presId="urn:microsoft.com/office/officeart/2009/3/layout/HorizontalOrganizationChart"/>
    <dgm:cxn modelId="{3033D6B3-67AA-4D0C-AE57-6545B66EFB05}" type="presParOf" srcId="{7C1DA48D-12BA-4EEC-AB93-29A2A313BF5C}" destId="{B35B8574-8750-446B-A613-C65E5F00B6F4}" srcOrd="2" destOrd="0" presId="urn:microsoft.com/office/officeart/2009/3/layout/HorizontalOrganizationChart"/>
    <dgm:cxn modelId="{16CC13C4-01FC-4B97-8801-8CF0F4704936}" type="presParOf" srcId="{A00048EE-2DFE-45D5-BB17-202470961435}" destId="{261B0DFE-8F3E-4EA4-A4F6-D6C31748F72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858B46-3823-4167-AE72-FB966111C50F}">
      <dsp:nvSpPr>
        <dsp:cNvPr id="0" name=""/>
        <dsp:cNvSpPr/>
      </dsp:nvSpPr>
      <dsp:spPr>
        <a:xfrm>
          <a:off x="4975" y="1839"/>
          <a:ext cx="8676849" cy="649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Scheme Comparisons</a:t>
          </a:r>
          <a:endParaRPr lang="en-US" sz="3600" kern="1200" dirty="0"/>
        </a:p>
      </dsp:txBody>
      <dsp:txXfrm>
        <a:off x="4975" y="1839"/>
        <a:ext cx="8676849" cy="649952"/>
      </dsp:txXfrm>
    </dsp:sp>
    <dsp:sp modelId="{AA868CD3-8A49-4773-BEB1-D541BF5F9706}">
      <dsp:nvSpPr>
        <dsp:cNvPr id="0" name=""/>
        <dsp:cNvSpPr/>
      </dsp:nvSpPr>
      <dsp:spPr>
        <a:xfrm>
          <a:off x="4975" y="760692"/>
          <a:ext cx="1652103" cy="902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Non-Directional</a:t>
          </a:r>
          <a:endParaRPr lang="en-US" sz="2300" kern="1200" dirty="0"/>
        </a:p>
      </dsp:txBody>
      <dsp:txXfrm>
        <a:off x="4975" y="760692"/>
        <a:ext cx="1652103" cy="902573"/>
      </dsp:txXfrm>
    </dsp:sp>
    <dsp:sp modelId="{99710E8F-907B-43E8-8F55-16E65F34FC6F}">
      <dsp:nvSpPr>
        <dsp:cNvPr id="0" name=""/>
        <dsp:cNvSpPr/>
      </dsp:nvSpPr>
      <dsp:spPr>
        <a:xfrm>
          <a:off x="4975" y="1739481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OMNI</a:t>
          </a:r>
          <a:endParaRPr lang="en-US" sz="28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(Omni-directional)</a:t>
          </a:r>
          <a:endParaRPr lang="en-US" sz="1800" b="1" kern="1200" dirty="0"/>
        </a:p>
      </dsp:txBody>
      <dsp:txXfrm>
        <a:off x="4975" y="1739481"/>
        <a:ext cx="1652103" cy="2131565"/>
      </dsp:txXfrm>
    </dsp:sp>
    <dsp:sp modelId="{C39EAABF-0099-4E0F-A75E-266A6F21C46A}">
      <dsp:nvSpPr>
        <dsp:cNvPr id="0" name=""/>
        <dsp:cNvSpPr/>
      </dsp:nvSpPr>
      <dsp:spPr>
        <a:xfrm>
          <a:off x="1795855" y="760692"/>
          <a:ext cx="3373595" cy="902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Single-Target Directional</a:t>
          </a:r>
          <a:endParaRPr lang="en-US" sz="2300" kern="1200" dirty="0"/>
        </a:p>
      </dsp:txBody>
      <dsp:txXfrm>
        <a:off x="1795855" y="760692"/>
        <a:ext cx="3373595" cy="902573"/>
      </dsp:txXfrm>
    </dsp:sp>
    <dsp:sp modelId="{778EB09E-0BC4-47C4-8CCC-A19C635270B0}">
      <dsp:nvSpPr>
        <dsp:cNvPr id="0" name=""/>
        <dsp:cNvSpPr/>
      </dsp:nvSpPr>
      <dsp:spPr>
        <a:xfrm>
          <a:off x="1795855" y="1739481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SUBF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(Single-User </a:t>
          </a:r>
          <a:r>
            <a:rPr lang="en-US" sz="1800" b="1" kern="1200" dirty="0" err="1" smtClean="0"/>
            <a:t>Beamforming</a:t>
          </a:r>
          <a:r>
            <a:rPr lang="en-US" sz="1800" b="1" kern="1200" dirty="0" smtClean="0"/>
            <a:t>)</a:t>
          </a:r>
          <a:endParaRPr lang="en-US" sz="1800" b="1" kern="1200" dirty="0"/>
        </a:p>
      </dsp:txBody>
      <dsp:txXfrm>
        <a:off x="1795855" y="1739481"/>
        <a:ext cx="1652103" cy="2131565"/>
      </dsp:txXfrm>
    </dsp:sp>
    <dsp:sp modelId="{61BB86FF-A692-4B9A-8933-C85F9FD63CB4}">
      <dsp:nvSpPr>
        <dsp:cNvPr id="0" name=""/>
        <dsp:cNvSpPr/>
      </dsp:nvSpPr>
      <dsp:spPr>
        <a:xfrm>
          <a:off x="3517348" y="1741325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(Directional Antenna)</a:t>
          </a:r>
          <a:endParaRPr lang="en-US" sz="1800" b="1" kern="1200" dirty="0"/>
        </a:p>
      </dsp:txBody>
      <dsp:txXfrm>
        <a:off x="3517348" y="1741325"/>
        <a:ext cx="1652103" cy="2131565"/>
      </dsp:txXfrm>
    </dsp:sp>
    <dsp:sp modelId="{745A1AB2-61FB-4C25-B9D5-BDFFBB9221F6}">
      <dsp:nvSpPr>
        <dsp:cNvPr id="0" name=""/>
        <dsp:cNvSpPr/>
      </dsp:nvSpPr>
      <dsp:spPr>
        <a:xfrm>
          <a:off x="5308228" y="760692"/>
          <a:ext cx="3373595" cy="902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Multi-Target Directional</a:t>
          </a:r>
          <a:endParaRPr lang="en-US" sz="2300" kern="1200" dirty="0"/>
        </a:p>
      </dsp:txBody>
      <dsp:txXfrm>
        <a:off x="5308228" y="760692"/>
        <a:ext cx="3373595" cy="902573"/>
      </dsp:txXfrm>
    </dsp:sp>
    <dsp:sp modelId="{75354E0D-F357-46FD-88EB-FB79F8959A3E}">
      <dsp:nvSpPr>
        <dsp:cNvPr id="0" name=""/>
        <dsp:cNvSpPr/>
      </dsp:nvSpPr>
      <dsp:spPr>
        <a:xfrm>
          <a:off x="5308228" y="1741325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(Cooperating Eavesdropper)</a:t>
          </a:r>
          <a:endParaRPr lang="en-US" sz="1800" b="1" kern="1200" dirty="0"/>
        </a:p>
      </dsp:txBody>
      <dsp:txXfrm>
        <a:off x="5308228" y="1741325"/>
        <a:ext cx="1652103" cy="2131565"/>
      </dsp:txXfrm>
    </dsp:sp>
    <dsp:sp modelId="{EFC8F9D0-A0A6-4E62-A83E-92730ADD2895}">
      <dsp:nvSpPr>
        <dsp:cNvPr id="0" name=""/>
        <dsp:cNvSpPr/>
      </dsp:nvSpPr>
      <dsp:spPr>
        <a:xfrm>
          <a:off x="7029720" y="1741325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STROBE</a:t>
          </a:r>
        </a:p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</dsp:txBody>
      <dsp:txXfrm>
        <a:off x="7029720" y="1741325"/>
        <a:ext cx="1652103" cy="213156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645BB7-9272-4E55-801F-F2845F897BE8}">
      <dsp:nvSpPr>
        <dsp:cNvPr id="0" name=""/>
        <dsp:cNvSpPr/>
      </dsp:nvSpPr>
      <dsp:spPr>
        <a:xfrm>
          <a:off x="2613154" y="5362287"/>
          <a:ext cx="1104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4452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B46F7-367B-40D2-B407-1AF3CB6C8019}">
      <dsp:nvSpPr>
        <dsp:cNvPr id="0" name=""/>
        <dsp:cNvSpPr/>
      </dsp:nvSpPr>
      <dsp:spPr>
        <a:xfrm>
          <a:off x="2613154" y="4125133"/>
          <a:ext cx="1104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4452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0C874-7FDE-4576-9DA1-8EAB917440BE}">
      <dsp:nvSpPr>
        <dsp:cNvPr id="0" name=""/>
        <dsp:cNvSpPr/>
      </dsp:nvSpPr>
      <dsp:spPr>
        <a:xfrm>
          <a:off x="2613154" y="2315123"/>
          <a:ext cx="1104452" cy="618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6252" y="0"/>
              </a:lnTo>
              <a:lnTo>
                <a:pt x="846252" y="618576"/>
              </a:lnTo>
              <a:lnTo>
                <a:pt x="1104452" y="618576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547A1-90E6-49B7-A55E-4B00FCEB61F9}">
      <dsp:nvSpPr>
        <dsp:cNvPr id="0" name=""/>
        <dsp:cNvSpPr/>
      </dsp:nvSpPr>
      <dsp:spPr>
        <a:xfrm>
          <a:off x="2613154" y="1696546"/>
          <a:ext cx="1104452" cy="618576"/>
        </a:xfrm>
        <a:custGeom>
          <a:avLst/>
          <a:gdLst/>
          <a:ahLst/>
          <a:cxnLst/>
          <a:rect l="0" t="0" r="0" b="0"/>
          <a:pathLst>
            <a:path>
              <a:moveTo>
                <a:pt x="0" y="618576"/>
              </a:moveTo>
              <a:lnTo>
                <a:pt x="846252" y="618576"/>
              </a:lnTo>
              <a:lnTo>
                <a:pt x="846252" y="0"/>
              </a:lnTo>
              <a:lnTo>
                <a:pt x="1104452" y="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AF292-F067-447F-8EE2-56E2B91F7122}">
      <dsp:nvSpPr>
        <dsp:cNvPr id="0" name=""/>
        <dsp:cNvSpPr/>
      </dsp:nvSpPr>
      <dsp:spPr>
        <a:xfrm>
          <a:off x="2613154" y="413672"/>
          <a:ext cx="1104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4452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730B8-C8D1-4209-9F36-946710151155}">
      <dsp:nvSpPr>
        <dsp:cNvPr id="0" name=""/>
        <dsp:cNvSpPr/>
      </dsp:nvSpPr>
      <dsp:spPr>
        <a:xfrm>
          <a:off x="52837" y="65636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Baseline</a:t>
          </a:r>
          <a:endParaRPr lang="en-US" sz="1900" b="1" kern="1200" dirty="0"/>
        </a:p>
      </dsp:txBody>
      <dsp:txXfrm>
        <a:off x="52837" y="65636"/>
        <a:ext cx="2560316" cy="787511"/>
      </dsp:txXfrm>
    </dsp:sp>
    <dsp:sp modelId="{C03E0D8F-A78D-4608-A789-12FBFA21D439}">
      <dsp:nvSpPr>
        <dsp:cNvPr id="0" name=""/>
        <dsp:cNvSpPr/>
      </dsp:nvSpPr>
      <dsp:spPr>
        <a:xfrm>
          <a:off x="3717606" y="2190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does STROBE perform in a typical, indoor, wireless scenario?</a:t>
          </a:r>
          <a:endParaRPr lang="en-US" sz="2000" kern="1200" dirty="0"/>
        </a:p>
      </dsp:txBody>
      <dsp:txXfrm>
        <a:off x="3717606" y="2190"/>
        <a:ext cx="5159698" cy="914403"/>
      </dsp:txXfrm>
    </dsp:sp>
    <dsp:sp modelId="{BECD32E7-8180-4628-BA3F-EF815898E34F}">
      <dsp:nvSpPr>
        <dsp:cNvPr id="0" name=""/>
        <dsp:cNvSpPr/>
      </dsp:nvSpPr>
      <dsp:spPr>
        <a:xfrm>
          <a:off x="52837" y="1921367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Relative Eavesdropper location</a:t>
          </a:r>
          <a:endParaRPr lang="en-US" sz="1900" kern="1200" dirty="0"/>
        </a:p>
      </dsp:txBody>
      <dsp:txXfrm>
        <a:off x="52837" y="1921367"/>
        <a:ext cx="2560316" cy="787511"/>
      </dsp:txXfrm>
    </dsp:sp>
    <dsp:sp modelId="{75536EC6-422C-4FB5-B0BE-B1BF58064FF8}">
      <dsp:nvSpPr>
        <dsp:cNvPr id="0" name=""/>
        <dsp:cNvSpPr/>
      </dsp:nvSpPr>
      <dsp:spPr>
        <a:xfrm>
          <a:off x="3717606" y="1239344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does STROBE cope with varying eavesdropper proximity to IU?</a:t>
          </a:r>
          <a:endParaRPr lang="en-US" sz="2000" kern="1200" dirty="0"/>
        </a:p>
      </dsp:txBody>
      <dsp:txXfrm>
        <a:off x="3717606" y="1239344"/>
        <a:ext cx="5159698" cy="914403"/>
      </dsp:txXfrm>
    </dsp:sp>
    <dsp:sp modelId="{03F94542-94AF-4D0C-898A-226635CC743B}">
      <dsp:nvSpPr>
        <dsp:cNvPr id="0" name=""/>
        <dsp:cNvSpPr/>
      </dsp:nvSpPr>
      <dsp:spPr>
        <a:xfrm>
          <a:off x="3717606" y="2476498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does STROBE handle eavesdroppers in-line with IU?</a:t>
          </a:r>
        </a:p>
      </dsp:txBody>
      <dsp:txXfrm>
        <a:off x="3717606" y="2476498"/>
        <a:ext cx="5159698" cy="914403"/>
      </dsp:txXfrm>
    </dsp:sp>
    <dsp:sp modelId="{F883F260-E9DA-4855-BA6D-AE0F84B71C1C}">
      <dsp:nvSpPr>
        <dsp:cNvPr id="0" name=""/>
        <dsp:cNvSpPr/>
      </dsp:nvSpPr>
      <dsp:spPr>
        <a:xfrm>
          <a:off x="52837" y="3777098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Verifying necessity of multi-path (outdoor) </a:t>
          </a:r>
          <a:endParaRPr lang="en-US" sz="1900" i="1" kern="1200" dirty="0" smtClean="0"/>
        </a:p>
      </dsp:txBody>
      <dsp:txXfrm>
        <a:off x="52837" y="3777098"/>
        <a:ext cx="2560316" cy="787511"/>
      </dsp:txXfrm>
    </dsp:sp>
    <dsp:sp modelId="{C57FA2C9-90C7-4C19-B719-5D46C1079CBA}">
      <dsp:nvSpPr>
        <dsp:cNvPr id="0" name=""/>
        <dsp:cNvSpPr/>
      </dsp:nvSpPr>
      <dsp:spPr>
        <a:xfrm>
          <a:off x="3717606" y="3713652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dependent is STROBE on multi-path scattering characteristic of indoor WLAN environments?</a:t>
          </a:r>
        </a:p>
      </dsp:txBody>
      <dsp:txXfrm>
        <a:off x="3717606" y="3713652"/>
        <a:ext cx="5159698" cy="914403"/>
      </dsp:txXfrm>
    </dsp:sp>
    <dsp:sp modelId="{FE7FF7EC-5AAA-4C95-9F09-C37740F7919A}">
      <dsp:nvSpPr>
        <dsp:cNvPr id="0" name=""/>
        <dsp:cNvSpPr/>
      </dsp:nvSpPr>
      <dsp:spPr>
        <a:xfrm>
          <a:off x="52837" y="5014252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Nomadic Eavesdropper</a:t>
          </a:r>
        </a:p>
      </dsp:txBody>
      <dsp:txXfrm>
        <a:off x="52837" y="5014252"/>
        <a:ext cx="2560316" cy="787511"/>
      </dsp:txXfrm>
    </dsp:sp>
    <dsp:sp modelId="{99271B64-C999-42A2-8806-81EE90C3883B}">
      <dsp:nvSpPr>
        <dsp:cNvPr id="0" name=""/>
        <dsp:cNvSpPr/>
      </dsp:nvSpPr>
      <dsp:spPr>
        <a:xfrm>
          <a:off x="3717606" y="4950806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smtClean="0"/>
            <a:t>Is it possible for an eavesdropper to exhaustively traverse an environment to find a location where STROBE’s performance diminishes?</a:t>
          </a:r>
          <a:endParaRPr lang="en-US" sz="2000" i="1" kern="1200" dirty="0" smtClean="0"/>
        </a:p>
      </dsp:txBody>
      <dsp:txXfrm>
        <a:off x="3717606" y="4950806"/>
        <a:ext cx="5159698" cy="9144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858B46-3823-4167-AE72-FB966111C50F}">
      <dsp:nvSpPr>
        <dsp:cNvPr id="0" name=""/>
        <dsp:cNvSpPr/>
      </dsp:nvSpPr>
      <dsp:spPr>
        <a:xfrm>
          <a:off x="4975" y="1839"/>
          <a:ext cx="8676849" cy="649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Scheme Comparisons</a:t>
          </a:r>
          <a:endParaRPr lang="en-US" sz="3600" kern="1200" dirty="0"/>
        </a:p>
      </dsp:txBody>
      <dsp:txXfrm>
        <a:off x="4975" y="1839"/>
        <a:ext cx="8676849" cy="649952"/>
      </dsp:txXfrm>
    </dsp:sp>
    <dsp:sp modelId="{AA868CD3-8A49-4773-BEB1-D541BF5F9706}">
      <dsp:nvSpPr>
        <dsp:cNvPr id="0" name=""/>
        <dsp:cNvSpPr/>
      </dsp:nvSpPr>
      <dsp:spPr>
        <a:xfrm>
          <a:off x="4975" y="760692"/>
          <a:ext cx="1652103" cy="902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Non-Directional</a:t>
          </a:r>
          <a:endParaRPr lang="en-US" sz="2300" kern="1200" dirty="0"/>
        </a:p>
      </dsp:txBody>
      <dsp:txXfrm>
        <a:off x="4975" y="760692"/>
        <a:ext cx="1652103" cy="902573"/>
      </dsp:txXfrm>
    </dsp:sp>
    <dsp:sp modelId="{99710E8F-907B-43E8-8F55-16E65F34FC6F}">
      <dsp:nvSpPr>
        <dsp:cNvPr id="0" name=""/>
        <dsp:cNvSpPr/>
      </dsp:nvSpPr>
      <dsp:spPr>
        <a:xfrm>
          <a:off x="4975" y="1739481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OMNI</a:t>
          </a:r>
          <a:endParaRPr lang="en-US" sz="28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(Omni-directional)</a:t>
          </a:r>
          <a:endParaRPr lang="en-US" sz="1800" b="1" kern="1200" dirty="0"/>
        </a:p>
      </dsp:txBody>
      <dsp:txXfrm>
        <a:off x="4975" y="1739481"/>
        <a:ext cx="1652103" cy="2131565"/>
      </dsp:txXfrm>
    </dsp:sp>
    <dsp:sp modelId="{C39EAABF-0099-4E0F-A75E-266A6F21C46A}">
      <dsp:nvSpPr>
        <dsp:cNvPr id="0" name=""/>
        <dsp:cNvSpPr/>
      </dsp:nvSpPr>
      <dsp:spPr>
        <a:xfrm>
          <a:off x="1795855" y="760692"/>
          <a:ext cx="3373595" cy="902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Single-Target Directional</a:t>
          </a:r>
          <a:endParaRPr lang="en-US" sz="2300" kern="1200" dirty="0"/>
        </a:p>
      </dsp:txBody>
      <dsp:txXfrm>
        <a:off x="1795855" y="760692"/>
        <a:ext cx="3373595" cy="902573"/>
      </dsp:txXfrm>
    </dsp:sp>
    <dsp:sp modelId="{778EB09E-0BC4-47C4-8CCC-A19C635270B0}">
      <dsp:nvSpPr>
        <dsp:cNvPr id="0" name=""/>
        <dsp:cNvSpPr/>
      </dsp:nvSpPr>
      <dsp:spPr>
        <a:xfrm>
          <a:off x="1795855" y="1739481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SUBF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(Single-User </a:t>
          </a:r>
          <a:r>
            <a:rPr lang="en-US" sz="1800" b="1" kern="1200" dirty="0" err="1" smtClean="0"/>
            <a:t>Beamforming</a:t>
          </a:r>
          <a:r>
            <a:rPr lang="en-US" sz="1800" b="1" kern="1200" dirty="0" smtClean="0"/>
            <a:t>)</a:t>
          </a:r>
          <a:endParaRPr lang="en-US" sz="1800" b="1" kern="1200" dirty="0"/>
        </a:p>
      </dsp:txBody>
      <dsp:txXfrm>
        <a:off x="1795855" y="1739481"/>
        <a:ext cx="1652103" cy="2131565"/>
      </dsp:txXfrm>
    </dsp:sp>
    <dsp:sp modelId="{61BB86FF-A692-4B9A-8933-C85F9FD63CB4}">
      <dsp:nvSpPr>
        <dsp:cNvPr id="0" name=""/>
        <dsp:cNvSpPr/>
      </dsp:nvSpPr>
      <dsp:spPr>
        <a:xfrm>
          <a:off x="3517348" y="1741325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(Directional Antenna)</a:t>
          </a:r>
          <a:endParaRPr lang="en-US" sz="1800" b="1" kern="1200" dirty="0"/>
        </a:p>
      </dsp:txBody>
      <dsp:txXfrm>
        <a:off x="3517348" y="1741325"/>
        <a:ext cx="1652103" cy="2131565"/>
      </dsp:txXfrm>
    </dsp:sp>
    <dsp:sp modelId="{745A1AB2-61FB-4C25-B9D5-BDFFBB9221F6}">
      <dsp:nvSpPr>
        <dsp:cNvPr id="0" name=""/>
        <dsp:cNvSpPr/>
      </dsp:nvSpPr>
      <dsp:spPr>
        <a:xfrm>
          <a:off x="5308228" y="760692"/>
          <a:ext cx="3373595" cy="902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Multi-Target Directional</a:t>
          </a:r>
          <a:endParaRPr lang="en-US" sz="2300" kern="1200" dirty="0"/>
        </a:p>
      </dsp:txBody>
      <dsp:txXfrm>
        <a:off x="5308228" y="760692"/>
        <a:ext cx="3373595" cy="902573"/>
      </dsp:txXfrm>
    </dsp:sp>
    <dsp:sp modelId="{75354E0D-F357-46FD-88EB-FB79F8959A3E}">
      <dsp:nvSpPr>
        <dsp:cNvPr id="0" name=""/>
        <dsp:cNvSpPr/>
      </dsp:nvSpPr>
      <dsp:spPr>
        <a:xfrm>
          <a:off x="5308228" y="1741325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(Cooperating Eavesdropper)</a:t>
          </a:r>
          <a:endParaRPr lang="en-US" sz="1800" b="1" kern="1200" dirty="0"/>
        </a:p>
      </dsp:txBody>
      <dsp:txXfrm>
        <a:off x="5308228" y="1741325"/>
        <a:ext cx="1652103" cy="2131565"/>
      </dsp:txXfrm>
    </dsp:sp>
    <dsp:sp modelId="{EFC8F9D0-A0A6-4E62-A83E-92730ADD2895}">
      <dsp:nvSpPr>
        <dsp:cNvPr id="0" name=""/>
        <dsp:cNvSpPr/>
      </dsp:nvSpPr>
      <dsp:spPr>
        <a:xfrm>
          <a:off x="7029720" y="1741325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STROBE</a:t>
          </a:r>
        </a:p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</dsp:txBody>
      <dsp:txXfrm>
        <a:off x="7029720" y="1741325"/>
        <a:ext cx="1652103" cy="21315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858B46-3823-4167-AE72-FB966111C50F}">
      <dsp:nvSpPr>
        <dsp:cNvPr id="0" name=""/>
        <dsp:cNvSpPr/>
      </dsp:nvSpPr>
      <dsp:spPr>
        <a:xfrm>
          <a:off x="4975" y="1839"/>
          <a:ext cx="8676849" cy="649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Scheme Comparisons</a:t>
          </a:r>
          <a:endParaRPr lang="en-US" sz="3600" kern="1200" dirty="0"/>
        </a:p>
      </dsp:txBody>
      <dsp:txXfrm>
        <a:off x="4975" y="1839"/>
        <a:ext cx="8676849" cy="649952"/>
      </dsp:txXfrm>
    </dsp:sp>
    <dsp:sp modelId="{AA868CD3-8A49-4773-BEB1-D541BF5F9706}">
      <dsp:nvSpPr>
        <dsp:cNvPr id="0" name=""/>
        <dsp:cNvSpPr/>
      </dsp:nvSpPr>
      <dsp:spPr>
        <a:xfrm>
          <a:off x="4975" y="760692"/>
          <a:ext cx="1652103" cy="902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Non-Directional</a:t>
          </a:r>
          <a:endParaRPr lang="en-US" sz="2300" kern="1200" dirty="0"/>
        </a:p>
      </dsp:txBody>
      <dsp:txXfrm>
        <a:off x="4975" y="760692"/>
        <a:ext cx="1652103" cy="902573"/>
      </dsp:txXfrm>
    </dsp:sp>
    <dsp:sp modelId="{99710E8F-907B-43E8-8F55-16E65F34FC6F}">
      <dsp:nvSpPr>
        <dsp:cNvPr id="0" name=""/>
        <dsp:cNvSpPr/>
      </dsp:nvSpPr>
      <dsp:spPr>
        <a:xfrm>
          <a:off x="4975" y="1739481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OMNI</a:t>
          </a:r>
          <a:endParaRPr lang="en-US" sz="28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(Omni-directional)</a:t>
          </a:r>
          <a:endParaRPr lang="en-US" sz="1800" b="1" kern="1200" dirty="0"/>
        </a:p>
      </dsp:txBody>
      <dsp:txXfrm>
        <a:off x="4975" y="1739481"/>
        <a:ext cx="1652103" cy="2131565"/>
      </dsp:txXfrm>
    </dsp:sp>
    <dsp:sp modelId="{C39EAABF-0099-4E0F-A75E-266A6F21C46A}">
      <dsp:nvSpPr>
        <dsp:cNvPr id="0" name=""/>
        <dsp:cNvSpPr/>
      </dsp:nvSpPr>
      <dsp:spPr>
        <a:xfrm>
          <a:off x="1795855" y="760692"/>
          <a:ext cx="3373595" cy="902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Single-Target Directional</a:t>
          </a:r>
          <a:endParaRPr lang="en-US" sz="2300" kern="1200" dirty="0"/>
        </a:p>
      </dsp:txBody>
      <dsp:txXfrm>
        <a:off x="1795855" y="760692"/>
        <a:ext cx="3373595" cy="902573"/>
      </dsp:txXfrm>
    </dsp:sp>
    <dsp:sp modelId="{778EB09E-0BC4-47C4-8CCC-A19C635270B0}">
      <dsp:nvSpPr>
        <dsp:cNvPr id="0" name=""/>
        <dsp:cNvSpPr/>
      </dsp:nvSpPr>
      <dsp:spPr>
        <a:xfrm>
          <a:off x="1795855" y="1739481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SUBF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(Single-User </a:t>
          </a:r>
          <a:r>
            <a:rPr lang="en-US" sz="1800" b="1" kern="1200" dirty="0" err="1" smtClean="0"/>
            <a:t>Beamforming</a:t>
          </a:r>
          <a:r>
            <a:rPr lang="en-US" sz="1800" b="1" kern="1200" dirty="0" smtClean="0"/>
            <a:t>)</a:t>
          </a:r>
          <a:endParaRPr lang="en-US" sz="1800" b="1" kern="1200" dirty="0"/>
        </a:p>
      </dsp:txBody>
      <dsp:txXfrm>
        <a:off x="1795855" y="1739481"/>
        <a:ext cx="1652103" cy="2131565"/>
      </dsp:txXfrm>
    </dsp:sp>
    <dsp:sp modelId="{61BB86FF-A692-4B9A-8933-C85F9FD63CB4}">
      <dsp:nvSpPr>
        <dsp:cNvPr id="0" name=""/>
        <dsp:cNvSpPr/>
      </dsp:nvSpPr>
      <dsp:spPr>
        <a:xfrm>
          <a:off x="3517348" y="1741325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(Directional Antenna)</a:t>
          </a:r>
          <a:endParaRPr lang="en-US" sz="1800" b="1" kern="1200" dirty="0"/>
        </a:p>
      </dsp:txBody>
      <dsp:txXfrm>
        <a:off x="3517348" y="1741325"/>
        <a:ext cx="1652103" cy="2131565"/>
      </dsp:txXfrm>
    </dsp:sp>
    <dsp:sp modelId="{745A1AB2-61FB-4C25-B9D5-BDFFBB9221F6}">
      <dsp:nvSpPr>
        <dsp:cNvPr id="0" name=""/>
        <dsp:cNvSpPr/>
      </dsp:nvSpPr>
      <dsp:spPr>
        <a:xfrm>
          <a:off x="5308228" y="760692"/>
          <a:ext cx="3373595" cy="902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Multi-Target Directional</a:t>
          </a:r>
          <a:endParaRPr lang="en-US" sz="2300" kern="1200" dirty="0"/>
        </a:p>
      </dsp:txBody>
      <dsp:txXfrm>
        <a:off x="5308228" y="760692"/>
        <a:ext cx="3373595" cy="902573"/>
      </dsp:txXfrm>
    </dsp:sp>
    <dsp:sp modelId="{75354E0D-F357-46FD-88EB-FB79F8959A3E}">
      <dsp:nvSpPr>
        <dsp:cNvPr id="0" name=""/>
        <dsp:cNvSpPr/>
      </dsp:nvSpPr>
      <dsp:spPr>
        <a:xfrm>
          <a:off x="5308228" y="1741325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(Cooperating Eavesdropper)</a:t>
          </a:r>
          <a:endParaRPr lang="en-US" sz="1800" b="1" kern="1200" dirty="0"/>
        </a:p>
      </dsp:txBody>
      <dsp:txXfrm>
        <a:off x="5308228" y="1741325"/>
        <a:ext cx="1652103" cy="2131565"/>
      </dsp:txXfrm>
    </dsp:sp>
    <dsp:sp modelId="{EFC8F9D0-A0A6-4E62-A83E-92730ADD2895}">
      <dsp:nvSpPr>
        <dsp:cNvPr id="0" name=""/>
        <dsp:cNvSpPr/>
      </dsp:nvSpPr>
      <dsp:spPr>
        <a:xfrm>
          <a:off x="7029720" y="1741325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STROBE</a:t>
          </a:r>
        </a:p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</dsp:txBody>
      <dsp:txXfrm>
        <a:off x="7029720" y="1741325"/>
        <a:ext cx="1652103" cy="21315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645BB7-9272-4E55-801F-F2845F897BE8}">
      <dsp:nvSpPr>
        <dsp:cNvPr id="0" name=""/>
        <dsp:cNvSpPr/>
      </dsp:nvSpPr>
      <dsp:spPr>
        <a:xfrm>
          <a:off x="2613154" y="5362287"/>
          <a:ext cx="1104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4452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B46F7-367B-40D2-B407-1AF3CB6C8019}">
      <dsp:nvSpPr>
        <dsp:cNvPr id="0" name=""/>
        <dsp:cNvSpPr/>
      </dsp:nvSpPr>
      <dsp:spPr>
        <a:xfrm>
          <a:off x="2613154" y="4125133"/>
          <a:ext cx="1104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4452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0C874-7FDE-4576-9DA1-8EAB917440BE}">
      <dsp:nvSpPr>
        <dsp:cNvPr id="0" name=""/>
        <dsp:cNvSpPr/>
      </dsp:nvSpPr>
      <dsp:spPr>
        <a:xfrm>
          <a:off x="2613154" y="2315123"/>
          <a:ext cx="1104452" cy="618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6252" y="0"/>
              </a:lnTo>
              <a:lnTo>
                <a:pt x="846252" y="618576"/>
              </a:lnTo>
              <a:lnTo>
                <a:pt x="1104452" y="618576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547A1-90E6-49B7-A55E-4B00FCEB61F9}">
      <dsp:nvSpPr>
        <dsp:cNvPr id="0" name=""/>
        <dsp:cNvSpPr/>
      </dsp:nvSpPr>
      <dsp:spPr>
        <a:xfrm>
          <a:off x="2613154" y="1696546"/>
          <a:ext cx="1104452" cy="618576"/>
        </a:xfrm>
        <a:custGeom>
          <a:avLst/>
          <a:gdLst/>
          <a:ahLst/>
          <a:cxnLst/>
          <a:rect l="0" t="0" r="0" b="0"/>
          <a:pathLst>
            <a:path>
              <a:moveTo>
                <a:pt x="0" y="618576"/>
              </a:moveTo>
              <a:lnTo>
                <a:pt x="846252" y="618576"/>
              </a:lnTo>
              <a:lnTo>
                <a:pt x="846252" y="0"/>
              </a:lnTo>
              <a:lnTo>
                <a:pt x="1104452" y="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AF292-F067-447F-8EE2-56E2B91F7122}">
      <dsp:nvSpPr>
        <dsp:cNvPr id="0" name=""/>
        <dsp:cNvSpPr/>
      </dsp:nvSpPr>
      <dsp:spPr>
        <a:xfrm>
          <a:off x="2613154" y="413672"/>
          <a:ext cx="1104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4452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730B8-C8D1-4209-9F36-946710151155}">
      <dsp:nvSpPr>
        <dsp:cNvPr id="0" name=""/>
        <dsp:cNvSpPr/>
      </dsp:nvSpPr>
      <dsp:spPr>
        <a:xfrm>
          <a:off x="52837" y="65636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Baseline</a:t>
          </a:r>
          <a:endParaRPr lang="en-US" sz="1900" b="1" kern="1200" dirty="0"/>
        </a:p>
      </dsp:txBody>
      <dsp:txXfrm>
        <a:off x="52837" y="65636"/>
        <a:ext cx="2560316" cy="787511"/>
      </dsp:txXfrm>
    </dsp:sp>
    <dsp:sp modelId="{C03E0D8F-A78D-4608-A789-12FBFA21D439}">
      <dsp:nvSpPr>
        <dsp:cNvPr id="0" name=""/>
        <dsp:cNvSpPr/>
      </dsp:nvSpPr>
      <dsp:spPr>
        <a:xfrm>
          <a:off x="3717606" y="2190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does STROBE perform in a typical, indoor, wireless scenario?</a:t>
          </a:r>
          <a:endParaRPr lang="en-US" sz="2000" kern="1200" dirty="0"/>
        </a:p>
      </dsp:txBody>
      <dsp:txXfrm>
        <a:off x="3717606" y="2190"/>
        <a:ext cx="5159698" cy="914403"/>
      </dsp:txXfrm>
    </dsp:sp>
    <dsp:sp modelId="{BECD32E7-8180-4628-BA3F-EF815898E34F}">
      <dsp:nvSpPr>
        <dsp:cNvPr id="0" name=""/>
        <dsp:cNvSpPr/>
      </dsp:nvSpPr>
      <dsp:spPr>
        <a:xfrm>
          <a:off x="52837" y="1921367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Relative Eavesdropper location</a:t>
          </a:r>
          <a:endParaRPr lang="en-US" sz="1900" kern="1200" dirty="0"/>
        </a:p>
      </dsp:txBody>
      <dsp:txXfrm>
        <a:off x="52837" y="1921367"/>
        <a:ext cx="2560316" cy="787511"/>
      </dsp:txXfrm>
    </dsp:sp>
    <dsp:sp modelId="{75536EC6-422C-4FB5-B0BE-B1BF58064FF8}">
      <dsp:nvSpPr>
        <dsp:cNvPr id="0" name=""/>
        <dsp:cNvSpPr/>
      </dsp:nvSpPr>
      <dsp:spPr>
        <a:xfrm>
          <a:off x="3717606" y="1239344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does STROBE cope with varying eavesdropper proximity to IU?</a:t>
          </a:r>
          <a:endParaRPr lang="en-US" sz="2000" kern="1200" dirty="0"/>
        </a:p>
      </dsp:txBody>
      <dsp:txXfrm>
        <a:off x="3717606" y="1239344"/>
        <a:ext cx="5159698" cy="914403"/>
      </dsp:txXfrm>
    </dsp:sp>
    <dsp:sp modelId="{03F94542-94AF-4D0C-898A-226635CC743B}">
      <dsp:nvSpPr>
        <dsp:cNvPr id="0" name=""/>
        <dsp:cNvSpPr/>
      </dsp:nvSpPr>
      <dsp:spPr>
        <a:xfrm>
          <a:off x="3717606" y="2476498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does STROBE handle eavesdroppers in-line with IU?</a:t>
          </a:r>
        </a:p>
      </dsp:txBody>
      <dsp:txXfrm>
        <a:off x="3717606" y="2476498"/>
        <a:ext cx="5159698" cy="914403"/>
      </dsp:txXfrm>
    </dsp:sp>
    <dsp:sp modelId="{F883F260-E9DA-4855-BA6D-AE0F84B71C1C}">
      <dsp:nvSpPr>
        <dsp:cNvPr id="0" name=""/>
        <dsp:cNvSpPr/>
      </dsp:nvSpPr>
      <dsp:spPr>
        <a:xfrm>
          <a:off x="52837" y="3777098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Verifying necessity of multi-path (outdoor) </a:t>
          </a:r>
          <a:endParaRPr lang="en-US" sz="1900" i="1" kern="1200" dirty="0" smtClean="0"/>
        </a:p>
      </dsp:txBody>
      <dsp:txXfrm>
        <a:off x="52837" y="3777098"/>
        <a:ext cx="2560316" cy="787511"/>
      </dsp:txXfrm>
    </dsp:sp>
    <dsp:sp modelId="{C57FA2C9-90C7-4C19-B719-5D46C1079CBA}">
      <dsp:nvSpPr>
        <dsp:cNvPr id="0" name=""/>
        <dsp:cNvSpPr/>
      </dsp:nvSpPr>
      <dsp:spPr>
        <a:xfrm>
          <a:off x="3717606" y="3713652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dependent is STROBE on multi-path scattering characteristic of indoor WLAN environments?</a:t>
          </a:r>
        </a:p>
      </dsp:txBody>
      <dsp:txXfrm>
        <a:off x="3717606" y="3713652"/>
        <a:ext cx="5159698" cy="914403"/>
      </dsp:txXfrm>
    </dsp:sp>
    <dsp:sp modelId="{FE7FF7EC-5AAA-4C95-9F09-C37740F7919A}">
      <dsp:nvSpPr>
        <dsp:cNvPr id="0" name=""/>
        <dsp:cNvSpPr/>
      </dsp:nvSpPr>
      <dsp:spPr>
        <a:xfrm>
          <a:off x="52837" y="5014252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Nomadic Eavesdropper</a:t>
          </a:r>
        </a:p>
      </dsp:txBody>
      <dsp:txXfrm>
        <a:off x="52837" y="5014252"/>
        <a:ext cx="2560316" cy="787511"/>
      </dsp:txXfrm>
    </dsp:sp>
    <dsp:sp modelId="{99271B64-C999-42A2-8806-81EE90C3883B}">
      <dsp:nvSpPr>
        <dsp:cNvPr id="0" name=""/>
        <dsp:cNvSpPr/>
      </dsp:nvSpPr>
      <dsp:spPr>
        <a:xfrm>
          <a:off x="3717606" y="4950806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smtClean="0"/>
            <a:t>Is it possible for an eavesdropper to exhaustively traverse an environment to find a location where STROBE’s performance diminishes?</a:t>
          </a:r>
          <a:endParaRPr lang="en-US" sz="2000" i="1" kern="1200" dirty="0" smtClean="0"/>
        </a:p>
      </dsp:txBody>
      <dsp:txXfrm>
        <a:off x="3717606" y="4950806"/>
        <a:ext cx="5159698" cy="91440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645BB7-9272-4E55-801F-F2845F897BE8}">
      <dsp:nvSpPr>
        <dsp:cNvPr id="0" name=""/>
        <dsp:cNvSpPr/>
      </dsp:nvSpPr>
      <dsp:spPr>
        <a:xfrm>
          <a:off x="2613154" y="5362287"/>
          <a:ext cx="1104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4452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B46F7-367B-40D2-B407-1AF3CB6C8019}">
      <dsp:nvSpPr>
        <dsp:cNvPr id="0" name=""/>
        <dsp:cNvSpPr/>
      </dsp:nvSpPr>
      <dsp:spPr>
        <a:xfrm>
          <a:off x="2613154" y="4125133"/>
          <a:ext cx="1104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4452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0C874-7FDE-4576-9DA1-8EAB917440BE}">
      <dsp:nvSpPr>
        <dsp:cNvPr id="0" name=""/>
        <dsp:cNvSpPr/>
      </dsp:nvSpPr>
      <dsp:spPr>
        <a:xfrm>
          <a:off x="2613154" y="2315123"/>
          <a:ext cx="1104452" cy="618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6252" y="0"/>
              </a:lnTo>
              <a:lnTo>
                <a:pt x="846252" y="618576"/>
              </a:lnTo>
              <a:lnTo>
                <a:pt x="1104452" y="618576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547A1-90E6-49B7-A55E-4B00FCEB61F9}">
      <dsp:nvSpPr>
        <dsp:cNvPr id="0" name=""/>
        <dsp:cNvSpPr/>
      </dsp:nvSpPr>
      <dsp:spPr>
        <a:xfrm>
          <a:off x="2613154" y="1696546"/>
          <a:ext cx="1104452" cy="618576"/>
        </a:xfrm>
        <a:custGeom>
          <a:avLst/>
          <a:gdLst/>
          <a:ahLst/>
          <a:cxnLst/>
          <a:rect l="0" t="0" r="0" b="0"/>
          <a:pathLst>
            <a:path>
              <a:moveTo>
                <a:pt x="0" y="618576"/>
              </a:moveTo>
              <a:lnTo>
                <a:pt x="846252" y="618576"/>
              </a:lnTo>
              <a:lnTo>
                <a:pt x="846252" y="0"/>
              </a:lnTo>
              <a:lnTo>
                <a:pt x="1104452" y="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AF292-F067-447F-8EE2-56E2B91F7122}">
      <dsp:nvSpPr>
        <dsp:cNvPr id="0" name=""/>
        <dsp:cNvSpPr/>
      </dsp:nvSpPr>
      <dsp:spPr>
        <a:xfrm>
          <a:off x="2613154" y="413672"/>
          <a:ext cx="1104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4452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730B8-C8D1-4209-9F36-946710151155}">
      <dsp:nvSpPr>
        <dsp:cNvPr id="0" name=""/>
        <dsp:cNvSpPr/>
      </dsp:nvSpPr>
      <dsp:spPr>
        <a:xfrm>
          <a:off x="52837" y="65636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Baseline</a:t>
          </a:r>
          <a:endParaRPr lang="en-US" sz="1900" b="1" kern="1200" dirty="0"/>
        </a:p>
      </dsp:txBody>
      <dsp:txXfrm>
        <a:off x="52837" y="65636"/>
        <a:ext cx="2560316" cy="787511"/>
      </dsp:txXfrm>
    </dsp:sp>
    <dsp:sp modelId="{C03E0D8F-A78D-4608-A789-12FBFA21D439}">
      <dsp:nvSpPr>
        <dsp:cNvPr id="0" name=""/>
        <dsp:cNvSpPr/>
      </dsp:nvSpPr>
      <dsp:spPr>
        <a:xfrm>
          <a:off x="3717606" y="2190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does STROBE perform in a typical, indoor, wireless scenario?</a:t>
          </a:r>
          <a:endParaRPr lang="en-US" sz="2000" kern="1200" dirty="0"/>
        </a:p>
      </dsp:txBody>
      <dsp:txXfrm>
        <a:off x="3717606" y="2190"/>
        <a:ext cx="5159698" cy="914403"/>
      </dsp:txXfrm>
    </dsp:sp>
    <dsp:sp modelId="{BECD32E7-8180-4628-BA3F-EF815898E34F}">
      <dsp:nvSpPr>
        <dsp:cNvPr id="0" name=""/>
        <dsp:cNvSpPr/>
      </dsp:nvSpPr>
      <dsp:spPr>
        <a:xfrm>
          <a:off x="52837" y="1921367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Relative Eavesdropper location</a:t>
          </a:r>
          <a:endParaRPr lang="en-US" sz="1900" kern="1200" dirty="0"/>
        </a:p>
      </dsp:txBody>
      <dsp:txXfrm>
        <a:off x="52837" y="1921367"/>
        <a:ext cx="2560316" cy="787511"/>
      </dsp:txXfrm>
    </dsp:sp>
    <dsp:sp modelId="{75536EC6-422C-4FB5-B0BE-B1BF58064FF8}">
      <dsp:nvSpPr>
        <dsp:cNvPr id="0" name=""/>
        <dsp:cNvSpPr/>
      </dsp:nvSpPr>
      <dsp:spPr>
        <a:xfrm>
          <a:off x="3717606" y="1239344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does STROBE cope with varying eavesdropper proximity to IU?</a:t>
          </a:r>
          <a:endParaRPr lang="en-US" sz="2000" kern="1200" dirty="0"/>
        </a:p>
      </dsp:txBody>
      <dsp:txXfrm>
        <a:off x="3717606" y="1239344"/>
        <a:ext cx="5159698" cy="914403"/>
      </dsp:txXfrm>
    </dsp:sp>
    <dsp:sp modelId="{03F94542-94AF-4D0C-898A-226635CC743B}">
      <dsp:nvSpPr>
        <dsp:cNvPr id="0" name=""/>
        <dsp:cNvSpPr/>
      </dsp:nvSpPr>
      <dsp:spPr>
        <a:xfrm>
          <a:off x="3717606" y="2476498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does STROBE handle eavesdroppers in-line with IU?</a:t>
          </a:r>
        </a:p>
      </dsp:txBody>
      <dsp:txXfrm>
        <a:off x="3717606" y="2476498"/>
        <a:ext cx="5159698" cy="914403"/>
      </dsp:txXfrm>
    </dsp:sp>
    <dsp:sp modelId="{F883F260-E9DA-4855-BA6D-AE0F84B71C1C}">
      <dsp:nvSpPr>
        <dsp:cNvPr id="0" name=""/>
        <dsp:cNvSpPr/>
      </dsp:nvSpPr>
      <dsp:spPr>
        <a:xfrm>
          <a:off x="52837" y="3777098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Verifying necessity of multi-path (outdoor) </a:t>
          </a:r>
          <a:endParaRPr lang="en-US" sz="1900" i="1" kern="1200" dirty="0" smtClean="0"/>
        </a:p>
      </dsp:txBody>
      <dsp:txXfrm>
        <a:off x="52837" y="3777098"/>
        <a:ext cx="2560316" cy="787511"/>
      </dsp:txXfrm>
    </dsp:sp>
    <dsp:sp modelId="{C57FA2C9-90C7-4C19-B719-5D46C1079CBA}">
      <dsp:nvSpPr>
        <dsp:cNvPr id="0" name=""/>
        <dsp:cNvSpPr/>
      </dsp:nvSpPr>
      <dsp:spPr>
        <a:xfrm>
          <a:off x="3717606" y="3713652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dependent is STROBE on multi-path scattering characteristic of indoor WLAN environments?</a:t>
          </a:r>
        </a:p>
      </dsp:txBody>
      <dsp:txXfrm>
        <a:off x="3717606" y="3713652"/>
        <a:ext cx="5159698" cy="914403"/>
      </dsp:txXfrm>
    </dsp:sp>
    <dsp:sp modelId="{FE7FF7EC-5AAA-4C95-9F09-C37740F7919A}">
      <dsp:nvSpPr>
        <dsp:cNvPr id="0" name=""/>
        <dsp:cNvSpPr/>
      </dsp:nvSpPr>
      <dsp:spPr>
        <a:xfrm>
          <a:off x="52837" y="5014252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Nomadic Eavesdropper</a:t>
          </a:r>
        </a:p>
      </dsp:txBody>
      <dsp:txXfrm>
        <a:off x="52837" y="5014252"/>
        <a:ext cx="2560316" cy="787511"/>
      </dsp:txXfrm>
    </dsp:sp>
    <dsp:sp modelId="{99271B64-C999-42A2-8806-81EE90C3883B}">
      <dsp:nvSpPr>
        <dsp:cNvPr id="0" name=""/>
        <dsp:cNvSpPr/>
      </dsp:nvSpPr>
      <dsp:spPr>
        <a:xfrm>
          <a:off x="3717606" y="4950806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smtClean="0"/>
            <a:t>Is it possible for an eavesdropper to exhaustively traverse an environment to find a location where STROBE’s performance diminishes?</a:t>
          </a:r>
          <a:endParaRPr lang="en-US" sz="2000" i="1" kern="1200" dirty="0" smtClean="0"/>
        </a:p>
      </dsp:txBody>
      <dsp:txXfrm>
        <a:off x="3717606" y="4950806"/>
        <a:ext cx="5159698" cy="91440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645BB7-9272-4E55-801F-F2845F897BE8}">
      <dsp:nvSpPr>
        <dsp:cNvPr id="0" name=""/>
        <dsp:cNvSpPr/>
      </dsp:nvSpPr>
      <dsp:spPr>
        <a:xfrm>
          <a:off x="2613154" y="5362287"/>
          <a:ext cx="1104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4452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B46F7-367B-40D2-B407-1AF3CB6C8019}">
      <dsp:nvSpPr>
        <dsp:cNvPr id="0" name=""/>
        <dsp:cNvSpPr/>
      </dsp:nvSpPr>
      <dsp:spPr>
        <a:xfrm>
          <a:off x="2613154" y="4125133"/>
          <a:ext cx="1104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4452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0C874-7FDE-4576-9DA1-8EAB917440BE}">
      <dsp:nvSpPr>
        <dsp:cNvPr id="0" name=""/>
        <dsp:cNvSpPr/>
      </dsp:nvSpPr>
      <dsp:spPr>
        <a:xfrm>
          <a:off x="2613154" y="2315123"/>
          <a:ext cx="1104452" cy="618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6252" y="0"/>
              </a:lnTo>
              <a:lnTo>
                <a:pt x="846252" y="618576"/>
              </a:lnTo>
              <a:lnTo>
                <a:pt x="1104452" y="618576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547A1-90E6-49B7-A55E-4B00FCEB61F9}">
      <dsp:nvSpPr>
        <dsp:cNvPr id="0" name=""/>
        <dsp:cNvSpPr/>
      </dsp:nvSpPr>
      <dsp:spPr>
        <a:xfrm>
          <a:off x="2613154" y="1696546"/>
          <a:ext cx="1104452" cy="618576"/>
        </a:xfrm>
        <a:custGeom>
          <a:avLst/>
          <a:gdLst/>
          <a:ahLst/>
          <a:cxnLst/>
          <a:rect l="0" t="0" r="0" b="0"/>
          <a:pathLst>
            <a:path>
              <a:moveTo>
                <a:pt x="0" y="618576"/>
              </a:moveTo>
              <a:lnTo>
                <a:pt x="846252" y="618576"/>
              </a:lnTo>
              <a:lnTo>
                <a:pt x="846252" y="0"/>
              </a:lnTo>
              <a:lnTo>
                <a:pt x="1104452" y="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AF292-F067-447F-8EE2-56E2B91F7122}">
      <dsp:nvSpPr>
        <dsp:cNvPr id="0" name=""/>
        <dsp:cNvSpPr/>
      </dsp:nvSpPr>
      <dsp:spPr>
        <a:xfrm>
          <a:off x="2613154" y="413672"/>
          <a:ext cx="1104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4452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730B8-C8D1-4209-9F36-946710151155}">
      <dsp:nvSpPr>
        <dsp:cNvPr id="0" name=""/>
        <dsp:cNvSpPr/>
      </dsp:nvSpPr>
      <dsp:spPr>
        <a:xfrm>
          <a:off x="52837" y="65636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Baseline</a:t>
          </a:r>
          <a:endParaRPr lang="en-US" sz="1900" b="1" kern="1200" dirty="0"/>
        </a:p>
      </dsp:txBody>
      <dsp:txXfrm>
        <a:off x="52837" y="65636"/>
        <a:ext cx="2560316" cy="787511"/>
      </dsp:txXfrm>
    </dsp:sp>
    <dsp:sp modelId="{C03E0D8F-A78D-4608-A789-12FBFA21D439}">
      <dsp:nvSpPr>
        <dsp:cNvPr id="0" name=""/>
        <dsp:cNvSpPr/>
      </dsp:nvSpPr>
      <dsp:spPr>
        <a:xfrm>
          <a:off x="3717606" y="2190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does STROBE perform in a typical, indoor, wireless scenario?</a:t>
          </a:r>
          <a:endParaRPr lang="en-US" sz="2000" kern="1200" dirty="0"/>
        </a:p>
      </dsp:txBody>
      <dsp:txXfrm>
        <a:off x="3717606" y="2190"/>
        <a:ext cx="5159698" cy="914403"/>
      </dsp:txXfrm>
    </dsp:sp>
    <dsp:sp modelId="{BECD32E7-8180-4628-BA3F-EF815898E34F}">
      <dsp:nvSpPr>
        <dsp:cNvPr id="0" name=""/>
        <dsp:cNvSpPr/>
      </dsp:nvSpPr>
      <dsp:spPr>
        <a:xfrm>
          <a:off x="52837" y="1921367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Relative Eavesdropper location</a:t>
          </a:r>
          <a:endParaRPr lang="en-US" sz="1900" kern="1200" dirty="0"/>
        </a:p>
      </dsp:txBody>
      <dsp:txXfrm>
        <a:off x="52837" y="1921367"/>
        <a:ext cx="2560316" cy="787511"/>
      </dsp:txXfrm>
    </dsp:sp>
    <dsp:sp modelId="{75536EC6-422C-4FB5-B0BE-B1BF58064FF8}">
      <dsp:nvSpPr>
        <dsp:cNvPr id="0" name=""/>
        <dsp:cNvSpPr/>
      </dsp:nvSpPr>
      <dsp:spPr>
        <a:xfrm>
          <a:off x="3717606" y="1239344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does STROBE cope with varying eavesdropper proximity to IU?</a:t>
          </a:r>
          <a:endParaRPr lang="en-US" sz="2000" kern="1200" dirty="0"/>
        </a:p>
      </dsp:txBody>
      <dsp:txXfrm>
        <a:off x="3717606" y="1239344"/>
        <a:ext cx="5159698" cy="914403"/>
      </dsp:txXfrm>
    </dsp:sp>
    <dsp:sp modelId="{03F94542-94AF-4D0C-898A-226635CC743B}">
      <dsp:nvSpPr>
        <dsp:cNvPr id="0" name=""/>
        <dsp:cNvSpPr/>
      </dsp:nvSpPr>
      <dsp:spPr>
        <a:xfrm>
          <a:off x="3717606" y="2476498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does STROBE handle eavesdroppers in-line with IU?</a:t>
          </a:r>
        </a:p>
      </dsp:txBody>
      <dsp:txXfrm>
        <a:off x="3717606" y="2476498"/>
        <a:ext cx="5159698" cy="914403"/>
      </dsp:txXfrm>
    </dsp:sp>
    <dsp:sp modelId="{F883F260-E9DA-4855-BA6D-AE0F84B71C1C}">
      <dsp:nvSpPr>
        <dsp:cNvPr id="0" name=""/>
        <dsp:cNvSpPr/>
      </dsp:nvSpPr>
      <dsp:spPr>
        <a:xfrm>
          <a:off x="52837" y="3777098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Verifying necessity of multi-path (outdoor) </a:t>
          </a:r>
          <a:endParaRPr lang="en-US" sz="1900" i="1" kern="1200" dirty="0" smtClean="0"/>
        </a:p>
      </dsp:txBody>
      <dsp:txXfrm>
        <a:off x="52837" y="3777098"/>
        <a:ext cx="2560316" cy="787511"/>
      </dsp:txXfrm>
    </dsp:sp>
    <dsp:sp modelId="{C57FA2C9-90C7-4C19-B719-5D46C1079CBA}">
      <dsp:nvSpPr>
        <dsp:cNvPr id="0" name=""/>
        <dsp:cNvSpPr/>
      </dsp:nvSpPr>
      <dsp:spPr>
        <a:xfrm>
          <a:off x="3717606" y="3713652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dependent is STROBE on multi-path scattering characteristic of indoor WLAN environments?</a:t>
          </a:r>
        </a:p>
      </dsp:txBody>
      <dsp:txXfrm>
        <a:off x="3717606" y="3713652"/>
        <a:ext cx="5159698" cy="914403"/>
      </dsp:txXfrm>
    </dsp:sp>
    <dsp:sp modelId="{FE7FF7EC-5AAA-4C95-9F09-C37740F7919A}">
      <dsp:nvSpPr>
        <dsp:cNvPr id="0" name=""/>
        <dsp:cNvSpPr/>
      </dsp:nvSpPr>
      <dsp:spPr>
        <a:xfrm>
          <a:off x="52837" y="5014252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Nomadic Eavesdropper</a:t>
          </a:r>
        </a:p>
      </dsp:txBody>
      <dsp:txXfrm>
        <a:off x="52837" y="5014252"/>
        <a:ext cx="2560316" cy="787511"/>
      </dsp:txXfrm>
    </dsp:sp>
    <dsp:sp modelId="{99271B64-C999-42A2-8806-81EE90C3883B}">
      <dsp:nvSpPr>
        <dsp:cNvPr id="0" name=""/>
        <dsp:cNvSpPr/>
      </dsp:nvSpPr>
      <dsp:spPr>
        <a:xfrm>
          <a:off x="3717606" y="4950806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smtClean="0"/>
            <a:t>Is it possible for an eavesdropper to exhaustively traverse an environment to find a location where STROBE’s performance diminishes?</a:t>
          </a:r>
          <a:endParaRPr lang="en-US" sz="2000" i="1" kern="1200" dirty="0" smtClean="0"/>
        </a:p>
      </dsp:txBody>
      <dsp:txXfrm>
        <a:off x="3717606" y="4950806"/>
        <a:ext cx="5159698" cy="91440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645BB7-9272-4E55-801F-F2845F897BE8}">
      <dsp:nvSpPr>
        <dsp:cNvPr id="0" name=""/>
        <dsp:cNvSpPr/>
      </dsp:nvSpPr>
      <dsp:spPr>
        <a:xfrm>
          <a:off x="2613154" y="5362287"/>
          <a:ext cx="1104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4452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B46F7-367B-40D2-B407-1AF3CB6C8019}">
      <dsp:nvSpPr>
        <dsp:cNvPr id="0" name=""/>
        <dsp:cNvSpPr/>
      </dsp:nvSpPr>
      <dsp:spPr>
        <a:xfrm>
          <a:off x="2613154" y="4125133"/>
          <a:ext cx="1104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4452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0C874-7FDE-4576-9DA1-8EAB917440BE}">
      <dsp:nvSpPr>
        <dsp:cNvPr id="0" name=""/>
        <dsp:cNvSpPr/>
      </dsp:nvSpPr>
      <dsp:spPr>
        <a:xfrm>
          <a:off x="2613154" y="2315123"/>
          <a:ext cx="1104452" cy="618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6252" y="0"/>
              </a:lnTo>
              <a:lnTo>
                <a:pt x="846252" y="618576"/>
              </a:lnTo>
              <a:lnTo>
                <a:pt x="1104452" y="618576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547A1-90E6-49B7-A55E-4B00FCEB61F9}">
      <dsp:nvSpPr>
        <dsp:cNvPr id="0" name=""/>
        <dsp:cNvSpPr/>
      </dsp:nvSpPr>
      <dsp:spPr>
        <a:xfrm>
          <a:off x="2613154" y="1696546"/>
          <a:ext cx="1104452" cy="618576"/>
        </a:xfrm>
        <a:custGeom>
          <a:avLst/>
          <a:gdLst/>
          <a:ahLst/>
          <a:cxnLst/>
          <a:rect l="0" t="0" r="0" b="0"/>
          <a:pathLst>
            <a:path>
              <a:moveTo>
                <a:pt x="0" y="618576"/>
              </a:moveTo>
              <a:lnTo>
                <a:pt x="846252" y="618576"/>
              </a:lnTo>
              <a:lnTo>
                <a:pt x="846252" y="0"/>
              </a:lnTo>
              <a:lnTo>
                <a:pt x="1104452" y="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AF292-F067-447F-8EE2-56E2B91F7122}">
      <dsp:nvSpPr>
        <dsp:cNvPr id="0" name=""/>
        <dsp:cNvSpPr/>
      </dsp:nvSpPr>
      <dsp:spPr>
        <a:xfrm>
          <a:off x="2613154" y="413672"/>
          <a:ext cx="1104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4452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730B8-C8D1-4209-9F36-946710151155}">
      <dsp:nvSpPr>
        <dsp:cNvPr id="0" name=""/>
        <dsp:cNvSpPr/>
      </dsp:nvSpPr>
      <dsp:spPr>
        <a:xfrm>
          <a:off x="52837" y="65636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Baseline</a:t>
          </a:r>
          <a:endParaRPr lang="en-US" sz="1900" b="1" kern="1200" dirty="0"/>
        </a:p>
      </dsp:txBody>
      <dsp:txXfrm>
        <a:off x="52837" y="65636"/>
        <a:ext cx="2560316" cy="787511"/>
      </dsp:txXfrm>
    </dsp:sp>
    <dsp:sp modelId="{C03E0D8F-A78D-4608-A789-12FBFA21D439}">
      <dsp:nvSpPr>
        <dsp:cNvPr id="0" name=""/>
        <dsp:cNvSpPr/>
      </dsp:nvSpPr>
      <dsp:spPr>
        <a:xfrm>
          <a:off x="3717606" y="2190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does STROBE perform in a typical, indoor, wireless scenario?</a:t>
          </a:r>
          <a:endParaRPr lang="en-US" sz="2000" kern="1200" dirty="0"/>
        </a:p>
      </dsp:txBody>
      <dsp:txXfrm>
        <a:off x="3717606" y="2190"/>
        <a:ext cx="5159698" cy="914403"/>
      </dsp:txXfrm>
    </dsp:sp>
    <dsp:sp modelId="{BECD32E7-8180-4628-BA3F-EF815898E34F}">
      <dsp:nvSpPr>
        <dsp:cNvPr id="0" name=""/>
        <dsp:cNvSpPr/>
      </dsp:nvSpPr>
      <dsp:spPr>
        <a:xfrm>
          <a:off x="52837" y="1921367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Relative Eavesdropper location</a:t>
          </a:r>
          <a:endParaRPr lang="en-US" sz="1900" kern="1200" dirty="0"/>
        </a:p>
      </dsp:txBody>
      <dsp:txXfrm>
        <a:off x="52837" y="1921367"/>
        <a:ext cx="2560316" cy="787511"/>
      </dsp:txXfrm>
    </dsp:sp>
    <dsp:sp modelId="{75536EC6-422C-4FB5-B0BE-B1BF58064FF8}">
      <dsp:nvSpPr>
        <dsp:cNvPr id="0" name=""/>
        <dsp:cNvSpPr/>
      </dsp:nvSpPr>
      <dsp:spPr>
        <a:xfrm>
          <a:off x="3717606" y="1239344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does STROBE cope with varying eavesdropper proximity to IU?</a:t>
          </a:r>
          <a:endParaRPr lang="en-US" sz="2000" kern="1200" dirty="0"/>
        </a:p>
      </dsp:txBody>
      <dsp:txXfrm>
        <a:off x="3717606" y="1239344"/>
        <a:ext cx="5159698" cy="914403"/>
      </dsp:txXfrm>
    </dsp:sp>
    <dsp:sp modelId="{03F94542-94AF-4D0C-898A-226635CC743B}">
      <dsp:nvSpPr>
        <dsp:cNvPr id="0" name=""/>
        <dsp:cNvSpPr/>
      </dsp:nvSpPr>
      <dsp:spPr>
        <a:xfrm>
          <a:off x="3717606" y="2476498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does STROBE handle eavesdroppers in-line with IU?</a:t>
          </a:r>
        </a:p>
      </dsp:txBody>
      <dsp:txXfrm>
        <a:off x="3717606" y="2476498"/>
        <a:ext cx="5159698" cy="914403"/>
      </dsp:txXfrm>
    </dsp:sp>
    <dsp:sp modelId="{F883F260-E9DA-4855-BA6D-AE0F84B71C1C}">
      <dsp:nvSpPr>
        <dsp:cNvPr id="0" name=""/>
        <dsp:cNvSpPr/>
      </dsp:nvSpPr>
      <dsp:spPr>
        <a:xfrm>
          <a:off x="52837" y="3777098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Verifying necessity of multi-path (outdoor) </a:t>
          </a:r>
          <a:endParaRPr lang="en-US" sz="1900" i="1" kern="1200" dirty="0" smtClean="0"/>
        </a:p>
      </dsp:txBody>
      <dsp:txXfrm>
        <a:off x="52837" y="3777098"/>
        <a:ext cx="2560316" cy="787511"/>
      </dsp:txXfrm>
    </dsp:sp>
    <dsp:sp modelId="{C57FA2C9-90C7-4C19-B719-5D46C1079CBA}">
      <dsp:nvSpPr>
        <dsp:cNvPr id="0" name=""/>
        <dsp:cNvSpPr/>
      </dsp:nvSpPr>
      <dsp:spPr>
        <a:xfrm>
          <a:off x="3717606" y="3713652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dependent is STROBE on multi-path scattering characteristic of indoor WLAN environments?</a:t>
          </a:r>
        </a:p>
      </dsp:txBody>
      <dsp:txXfrm>
        <a:off x="3717606" y="3713652"/>
        <a:ext cx="5159698" cy="914403"/>
      </dsp:txXfrm>
    </dsp:sp>
    <dsp:sp modelId="{FE7FF7EC-5AAA-4C95-9F09-C37740F7919A}">
      <dsp:nvSpPr>
        <dsp:cNvPr id="0" name=""/>
        <dsp:cNvSpPr/>
      </dsp:nvSpPr>
      <dsp:spPr>
        <a:xfrm>
          <a:off x="52837" y="5014252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Nomadic Eavesdropper</a:t>
          </a:r>
        </a:p>
      </dsp:txBody>
      <dsp:txXfrm>
        <a:off x="52837" y="5014252"/>
        <a:ext cx="2560316" cy="787511"/>
      </dsp:txXfrm>
    </dsp:sp>
    <dsp:sp modelId="{99271B64-C999-42A2-8806-81EE90C3883B}">
      <dsp:nvSpPr>
        <dsp:cNvPr id="0" name=""/>
        <dsp:cNvSpPr/>
      </dsp:nvSpPr>
      <dsp:spPr>
        <a:xfrm>
          <a:off x="3717606" y="4950806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smtClean="0"/>
            <a:t>Is it possible for an eavesdropper to exhaustively traverse an environment to find a location where STROBE’s performance diminishes?</a:t>
          </a:r>
          <a:endParaRPr lang="en-US" sz="2000" i="1" kern="1200" dirty="0" smtClean="0"/>
        </a:p>
      </dsp:txBody>
      <dsp:txXfrm>
        <a:off x="3717606" y="4950806"/>
        <a:ext cx="5159698" cy="91440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645BB7-9272-4E55-801F-F2845F897BE8}">
      <dsp:nvSpPr>
        <dsp:cNvPr id="0" name=""/>
        <dsp:cNvSpPr/>
      </dsp:nvSpPr>
      <dsp:spPr>
        <a:xfrm>
          <a:off x="2613154" y="5362287"/>
          <a:ext cx="1104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4452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B46F7-367B-40D2-B407-1AF3CB6C8019}">
      <dsp:nvSpPr>
        <dsp:cNvPr id="0" name=""/>
        <dsp:cNvSpPr/>
      </dsp:nvSpPr>
      <dsp:spPr>
        <a:xfrm>
          <a:off x="2613154" y="4125133"/>
          <a:ext cx="1104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4452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0C874-7FDE-4576-9DA1-8EAB917440BE}">
      <dsp:nvSpPr>
        <dsp:cNvPr id="0" name=""/>
        <dsp:cNvSpPr/>
      </dsp:nvSpPr>
      <dsp:spPr>
        <a:xfrm>
          <a:off x="2613154" y="2315123"/>
          <a:ext cx="1104452" cy="618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6252" y="0"/>
              </a:lnTo>
              <a:lnTo>
                <a:pt x="846252" y="618576"/>
              </a:lnTo>
              <a:lnTo>
                <a:pt x="1104452" y="618576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547A1-90E6-49B7-A55E-4B00FCEB61F9}">
      <dsp:nvSpPr>
        <dsp:cNvPr id="0" name=""/>
        <dsp:cNvSpPr/>
      </dsp:nvSpPr>
      <dsp:spPr>
        <a:xfrm>
          <a:off x="2613154" y="1696546"/>
          <a:ext cx="1104452" cy="618576"/>
        </a:xfrm>
        <a:custGeom>
          <a:avLst/>
          <a:gdLst/>
          <a:ahLst/>
          <a:cxnLst/>
          <a:rect l="0" t="0" r="0" b="0"/>
          <a:pathLst>
            <a:path>
              <a:moveTo>
                <a:pt x="0" y="618576"/>
              </a:moveTo>
              <a:lnTo>
                <a:pt x="846252" y="618576"/>
              </a:lnTo>
              <a:lnTo>
                <a:pt x="846252" y="0"/>
              </a:lnTo>
              <a:lnTo>
                <a:pt x="1104452" y="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AF292-F067-447F-8EE2-56E2B91F7122}">
      <dsp:nvSpPr>
        <dsp:cNvPr id="0" name=""/>
        <dsp:cNvSpPr/>
      </dsp:nvSpPr>
      <dsp:spPr>
        <a:xfrm>
          <a:off x="2613154" y="413672"/>
          <a:ext cx="1104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4452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730B8-C8D1-4209-9F36-946710151155}">
      <dsp:nvSpPr>
        <dsp:cNvPr id="0" name=""/>
        <dsp:cNvSpPr/>
      </dsp:nvSpPr>
      <dsp:spPr>
        <a:xfrm>
          <a:off x="52837" y="65636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Baseline</a:t>
          </a:r>
          <a:endParaRPr lang="en-US" sz="1900" b="1" kern="1200" dirty="0"/>
        </a:p>
      </dsp:txBody>
      <dsp:txXfrm>
        <a:off x="52837" y="65636"/>
        <a:ext cx="2560316" cy="787511"/>
      </dsp:txXfrm>
    </dsp:sp>
    <dsp:sp modelId="{C03E0D8F-A78D-4608-A789-12FBFA21D439}">
      <dsp:nvSpPr>
        <dsp:cNvPr id="0" name=""/>
        <dsp:cNvSpPr/>
      </dsp:nvSpPr>
      <dsp:spPr>
        <a:xfrm>
          <a:off x="3717606" y="2190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does STROBE perform in a typical, indoor, wireless scenario?</a:t>
          </a:r>
          <a:endParaRPr lang="en-US" sz="2000" kern="1200" dirty="0"/>
        </a:p>
      </dsp:txBody>
      <dsp:txXfrm>
        <a:off x="3717606" y="2190"/>
        <a:ext cx="5159698" cy="914403"/>
      </dsp:txXfrm>
    </dsp:sp>
    <dsp:sp modelId="{BECD32E7-8180-4628-BA3F-EF815898E34F}">
      <dsp:nvSpPr>
        <dsp:cNvPr id="0" name=""/>
        <dsp:cNvSpPr/>
      </dsp:nvSpPr>
      <dsp:spPr>
        <a:xfrm>
          <a:off x="52837" y="1921367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Relative Eavesdropper location</a:t>
          </a:r>
          <a:endParaRPr lang="en-US" sz="1900" kern="1200" dirty="0"/>
        </a:p>
      </dsp:txBody>
      <dsp:txXfrm>
        <a:off x="52837" y="1921367"/>
        <a:ext cx="2560316" cy="787511"/>
      </dsp:txXfrm>
    </dsp:sp>
    <dsp:sp modelId="{75536EC6-422C-4FB5-B0BE-B1BF58064FF8}">
      <dsp:nvSpPr>
        <dsp:cNvPr id="0" name=""/>
        <dsp:cNvSpPr/>
      </dsp:nvSpPr>
      <dsp:spPr>
        <a:xfrm>
          <a:off x="3717606" y="1239344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does STROBE cope with varying eavesdropper proximity to IU?</a:t>
          </a:r>
          <a:endParaRPr lang="en-US" sz="2000" kern="1200" dirty="0"/>
        </a:p>
      </dsp:txBody>
      <dsp:txXfrm>
        <a:off x="3717606" y="1239344"/>
        <a:ext cx="5159698" cy="914403"/>
      </dsp:txXfrm>
    </dsp:sp>
    <dsp:sp modelId="{03F94542-94AF-4D0C-898A-226635CC743B}">
      <dsp:nvSpPr>
        <dsp:cNvPr id="0" name=""/>
        <dsp:cNvSpPr/>
      </dsp:nvSpPr>
      <dsp:spPr>
        <a:xfrm>
          <a:off x="3717606" y="2476498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does STROBE handle eavesdroppers in-line with IU?</a:t>
          </a:r>
        </a:p>
      </dsp:txBody>
      <dsp:txXfrm>
        <a:off x="3717606" y="2476498"/>
        <a:ext cx="5159698" cy="914403"/>
      </dsp:txXfrm>
    </dsp:sp>
    <dsp:sp modelId="{F883F260-E9DA-4855-BA6D-AE0F84B71C1C}">
      <dsp:nvSpPr>
        <dsp:cNvPr id="0" name=""/>
        <dsp:cNvSpPr/>
      </dsp:nvSpPr>
      <dsp:spPr>
        <a:xfrm>
          <a:off x="52837" y="3777098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Verifying necessity of multi-path (outdoor) </a:t>
          </a:r>
          <a:endParaRPr lang="en-US" sz="1900" i="1" kern="1200" dirty="0" smtClean="0"/>
        </a:p>
      </dsp:txBody>
      <dsp:txXfrm>
        <a:off x="52837" y="3777098"/>
        <a:ext cx="2560316" cy="787511"/>
      </dsp:txXfrm>
    </dsp:sp>
    <dsp:sp modelId="{C57FA2C9-90C7-4C19-B719-5D46C1079CBA}">
      <dsp:nvSpPr>
        <dsp:cNvPr id="0" name=""/>
        <dsp:cNvSpPr/>
      </dsp:nvSpPr>
      <dsp:spPr>
        <a:xfrm>
          <a:off x="3717606" y="3713652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How dependent is STROBE on multi-path scattering characteristic of indoor WLAN environments?</a:t>
          </a:r>
        </a:p>
      </dsp:txBody>
      <dsp:txXfrm>
        <a:off x="3717606" y="3713652"/>
        <a:ext cx="5159698" cy="914403"/>
      </dsp:txXfrm>
    </dsp:sp>
    <dsp:sp modelId="{FE7FF7EC-5AAA-4C95-9F09-C37740F7919A}">
      <dsp:nvSpPr>
        <dsp:cNvPr id="0" name=""/>
        <dsp:cNvSpPr/>
      </dsp:nvSpPr>
      <dsp:spPr>
        <a:xfrm>
          <a:off x="52837" y="5014252"/>
          <a:ext cx="2560316" cy="787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Nomadic Eavesdropper</a:t>
          </a:r>
        </a:p>
      </dsp:txBody>
      <dsp:txXfrm>
        <a:off x="52837" y="5014252"/>
        <a:ext cx="2560316" cy="787511"/>
      </dsp:txXfrm>
    </dsp:sp>
    <dsp:sp modelId="{99271B64-C999-42A2-8806-81EE90C3883B}">
      <dsp:nvSpPr>
        <dsp:cNvPr id="0" name=""/>
        <dsp:cNvSpPr/>
      </dsp:nvSpPr>
      <dsp:spPr>
        <a:xfrm>
          <a:off x="3717606" y="4950806"/>
          <a:ext cx="5159698" cy="91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smtClean="0"/>
            <a:t>Is it possible for an eavesdropper to exhaustively traverse an environment to find a location where STROBE’s performance diminishes?</a:t>
          </a:r>
          <a:endParaRPr lang="en-US" sz="2000" i="1" kern="1200" dirty="0" smtClean="0"/>
        </a:p>
      </dsp:txBody>
      <dsp:txXfrm>
        <a:off x="3717606" y="4950806"/>
        <a:ext cx="5159698" cy="914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DCEA9-88E3-4F54-B0C3-3589BFA7088F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B6199-BD31-4CFE-8A16-57849C6FE7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04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Motivate</a:t>
            </a:r>
          </a:p>
          <a:p>
            <a:r>
              <a:rPr lang="en-US" dirty="0" smtClean="0"/>
              <a:t>Prior work/limitations</a:t>
            </a:r>
            <a:r>
              <a:rPr lang="en-US" baseline="0" dirty="0" smtClean="0"/>
              <a:t> to existing work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This is coop, this is what is out there, this is what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missing, this is what I do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Contributiuons</a:t>
            </a:r>
            <a:endParaRPr lang="en-US" dirty="0" smtClean="0"/>
          </a:p>
          <a:p>
            <a:r>
              <a:rPr lang="en-US" dirty="0" smtClean="0"/>
              <a:t>Experiments – methods, experiments,</a:t>
            </a:r>
            <a:r>
              <a:rPr lang="en-US" baseline="0" dirty="0" smtClean="0"/>
              <a:t> conclusion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Mitigate effects of inherent broadcast nature of wireless communication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Mitigate effects of inherent broadcast nature of wireless communication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***Single user – </a:t>
            </a:r>
            <a:r>
              <a:rPr lang="en-US" dirty="0" err="1" smtClean="0"/>
              <a:t>Hconj</a:t>
            </a:r>
            <a:r>
              <a:rPr lang="en-US" dirty="0" smtClean="0"/>
              <a:t>/Norm(H)</a:t>
            </a:r>
          </a:p>
          <a:p>
            <a:endParaRPr lang="en-US" dirty="0" smtClean="0"/>
          </a:p>
          <a:p>
            <a:r>
              <a:rPr lang="en-US" dirty="0" smtClean="0"/>
              <a:t>Zero Interference</a:t>
            </a:r>
          </a:p>
          <a:p>
            <a:pPr>
              <a:buFontTx/>
              <a:buChar char="-"/>
            </a:pPr>
            <a:r>
              <a:rPr lang="en-US" dirty="0" smtClean="0"/>
              <a:t>This is a mathematical</a:t>
            </a:r>
            <a:r>
              <a:rPr lang="en-US" baseline="0" dirty="0" smtClean="0"/>
              <a:t> representation of the zero-interference condition—ensures that if I have weights for R1, the resulting gain of stream 1 at R2 and R3 is zero.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Now, lets move on to how we implemented this in hardware.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4B4CB-38CD-4AE2-8AAB-C179E883817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WARPLab</a:t>
            </a:r>
            <a:r>
              <a:rPr lang="en-US" dirty="0" smtClean="0"/>
              <a:t> – interfaces FPGA based WARP platform with MATLAB allowing for rapid prototyping of PHY layer</a:t>
            </a:r>
            <a:r>
              <a:rPr lang="en-US" baseline="0" dirty="0" smtClean="0"/>
              <a:t>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Omni and DA get X power, 1 antenna</a:t>
            </a:r>
          </a:p>
          <a:p>
            <a:r>
              <a:rPr lang="en-US" dirty="0" smtClean="0"/>
              <a:t>SUBF, X power split across 4 antennas</a:t>
            </a:r>
          </a:p>
          <a:p>
            <a:r>
              <a:rPr lang="en-US" dirty="0" smtClean="0"/>
              <a:t>CE</a:t>
            </a:r>
            <a:r>
              <a:rPr lang="en-US" baseline="0" dirty="0" smtClean="0"/>
              <a:t> and STROBE X power split across 4 streams -&gt; Weight equivalent for Strobe and SUBF so we expect a 4x SINR decrease (6dB) at IU for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Functions as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Functions as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Functions as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WORST CASE!!</a:t>
            </a:r>
          </a:p>
          <a:p>
            <a:endParaRPr lang="en-US" dirty="0" smtClean="0"/>
          </a:p>
          <a:p>
            <a:r>
              <a:rPr lang="en-US" dirty="0" smtClean="0"/>
              <a:t>Omni – Eavesdroppers got higher SINR, IU</a:t>
            </a:r>
            <a:r>
              <a:rPr lang="en-US" baseline="0" dirty="0" smtClean="0"/>
              <a:t> got lower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of distance (presumably), E1 and E2 got similar </a:t>
            </a:r>
            <a:r>
              <a:rPr lang="en-US" baseline="0" dirty="0" err="1" smtClean="0"/>
              <a:t>evern</a:t>
            </a:r>
            <a:r>
              <a:rPr lang="en-US" baseline="0" dirty="0" smtClean="0"/>
              <a:t> though E1 is farther (chair position, wall position etc MULTIPATH), why else is there an industry in mapping out SINRs in building for AP placement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SUBF – </a:t>
            </a:r>
            <a:r>
              <a:rPr lang="en-US" baseline="0" dirty="0" err="1" smtClean="0"/>
              <a:t>Infact</a:t>
            </a:r>
            <a:r>
              <a:rPr lang="en-US" baseline="0" dirty="0" smtClean="0"/>
              <a:t>, E3 received higher SINR than IU!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STROBE – remember, steering weight to IU is equivalent to SUBF</a:t>
            </a:r>
          </a:p>
          <a:p>
            <a:endParaRPr lang="en-US" baseline="0" dirty="0" smtClean="0"/>
          </a:p>
          <a:p>
            <a:r>
              <a:rPr lang="en-US" baseline="0" dirty="0" smtClean="0"/>
              <a:t>CE – cost of blinding is to IU’s received SINR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WORST CASE!!</a:t>
            </a:r>
          </a:p>
          <a:p>
            <a:endParaRPr lang="en-US" dirty="0" smtClean="0"/>
          </a:p>
          <a:p>
            <a:r>
              <a:rPr lang="en-US" dirty="0" smtClean="0"/>
              <a:t>Omni – Eavesdroppers got higher SINR, IU</a:t>
            </a:r>
            <a:r>
              <a:rPr lang="en-US" baseline="0" dirty="0" smtClean="0"/>
              <a:t> got lower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of distance (presumably), E1 and E2 got similar </a:t>
            </a:r>
            <a:r>
              <a:rPr lang="en-US" baseline="0" dirty="0" err="1" smtClean="0"/>
              <a:t>evern</a:t>
            </a:r>
            <a:r>
              <a:rPr lang="en-US" baseline="0" dirty="0" smtClean="0"/>
              <a:t> though E1 is farther (chair position, wall position etc MULTIPATH), why else is there an industry in mapping out SINRs in building for AP placement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SUBF – </a:t>
            </a:r>
            <a:r>
              <a:rPr lang="en-US" baseline="0" dirty="0" err="1" smtClean="0"/>
              <a:t>Infact</a:t>
            </a:r>
            <a:r>
              <a:rPr lang="en-US" baseline="0" dirty="0" smtClean="0"/>
              <a:t>, E3 received higher SINR than IU!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STROBE – remember, steering weight to IU is equivalent to SUBF</a:t>
            </a:r>
          </a:p>
          <a:p>
            <a:endParaRPr lang="en-US" baseline="0" dirty="0" smtClean="0"/>
          </a:p>
          <a:p>
            <a:r>
              <a:rPr lang="en-US" baseline="0" dirty="0" smtClean="0"/>
              <a:t>CE – cost of blinding is to IU’s received SINR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Mitigate effects of inherent broadcast nature of wireless communication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WORST CASE!!</a:t>
            </a:r>
          </a:p>
          <a:p>
            <a:endParaRPr lang="en-US" dirty="0" smtClean="0"/>
          </a:p>
          <a:p>
            <a:r>
              <a:rPr lang="en-US" dirty="0" smtClean="0"/>
              <a:t>Omni – Eavesdroppers got higher SINR, IU</a:t>
            </a:r>
            <a:r>
              <a:rPr lang="en-US" baseline="0" dirty="0" smtClean="0"/>
              <a:t> got lower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of distance (presumably), E1 and E2 got similar </a:t>
            </a:r>
            <a:r>
              <a:rPr lang="en-US" baseline="0" dirty="0" err="1" smtClean="0"/>
              <a:t>evern</a:t>
            </a:r>
            <a:r>
              <a:rPr lang="en-US" baseline="0" dirty="0" smtClean="0"/>
              <a:t> though E1 is farther (chair position, wall position etc MULTIPATH), why else is there an industry in mapping out SINRs in building for AP placement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SUBF – </a:t>
            </a:r>
            <a:r>
              <a:rPr lang="en-US" baseline="0" dirty="0" err="1" smtClean="0"/>
              <a:t>Infact</a:t>
            </a:r>
            <a:r>
              <a:rPr lang="en-US" baseline="0" dirty="0" smtClean="0"/>
              <a:t>, E3 received higher SINR than IU!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STROBE – remember, steering weight to IU is equivalent to SUBF</a:t>
            </a:r>
          </a:p>
          <a:p>
            <a:endParaRPr lang="en-US" baseline="0" dirty="0" smtClean="0"/>
          </a:p>
          <a:p>
            <a:r>
              <a:rPr lang="en-US" baseline="0" dirty="0" smtClean="0"/>
              <a:t>CE – cost of blinding is to IU’s received SINR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WORST CASE!!</a:t>
            </a:r>
          </a:p>
          <a:p>
            <a:endParaRPr lang="en-US" dirty="0" smtClean="0"/>
          </a:p>
          <a:p>
            <a:r>
              <a:rPr lang="en-US" dirty="0" smtClean="0"/>
              <a:t>Omni – Eavesdroppers got higher SINR, IU</a:t>
            </a:r>
            <a:r>
              <a:rPr lang="en-US" baseline="0" dirty="0" smtClean="0"/>
              <a:t> got lower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of distance (presumably), E1 and E2 got similar </a:t>
            </a:r>
            <a:r>
              <a:rPr lang="en-US" baseline="0" dirty="0" err="1" smtClean="0"/>
              <a:t>evern</a:t>
            </a:r>
            <a:r>
              <a:rPr lang="en-US" baseline="0" dirty="0" smtClean="0"/>
              <a:t> though E1 is farther (chair position, wall position etc MULTIPATH), why else is there an industry in mapping out SINRs in building for AP placement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SUBF – </a:t>
            </a:r>
            <a:r>
              <a:rPr lang="en-US" baseline="0" dirty="0" err="1" smtClean="0"/>
              <a:t>Infact</a:t>
            </a:r>
            <a:r>
              <a:rPr lang="en-US" baseline="0" dirty="0" smtClean="0"/>
              <a:t>, E3 received higher SINR than IU!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STROBE – remember, steering weight to IU is equivalent to SUBF</a:t>
            </a:r>
          </a:p>
          <a:p>
            <a:endParaRPr lang="en-US" baseline="0" dirty="0" smtClean="0"/>
          </a:p>
          <a:p>
            <a:r>
              <a:rPr lang="en-US" baseline="0" dirty="0" smtClean="0"/>
              <a:t>CE – cost of blinding is to IU’s received SINR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WORST CASE!!</a:t>
            </a:r>
          </a:p>
          <a:p>
            <a:endParaRPr lang="en-US" dirty="0" smtClean="0"/>
          </a:p>
          <a:p>
            <a:r>
              <a:rPr lang="en-US" dirty="0" smtClean="0"/>
              <a:t>Omni – Eavesdroppers got higher SINR, IU</a:t>
            </a:r>
            <a:r>
              <a:rPr lang="en-US" baseline="0" dirty="0" smtClean="0"/>
              <a:t> got lower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of distance (presumably), E1 and E2 got similar </a:t>
            </a:r>
            <a:r>
              <a:rPr lang="en-US" baseline="0" dirty="0" err="1" smtClean="0"/>
              <a:t>evern</a:t>
            </a:r>
            <a:r>
              <a:rPr lang="en-US" baseline="0" dirty="0" smtClean="0"/>
              <a:t> though E1 is farther (chair position, wall position etc MULTIPATH), why else is there an industry in mapping out SINRs in building for AP placement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SUBF – </a:t>
            </a:r>
            <a:r>
              <a:rPr lang="en-US" baseline="0" dirty="0" err="1" smtClean="0"/>
              <a:t>Infact</a:t>
            </a:r>
            <a:r>
              <a:rPr lang="en-US" baseline="0" dirty="0" smtClean="0"/>
              <a:t>, E3 received higher SINR than IU!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STROBE – remember, steering weight to IU is equivalent to SUBF</a:t>
            </a:r>
          </a:p>
          <a:p>
            <a:endParaRPr lang="en-US" baseline="0" dirty="0" smtClean="0"/>
          </a:p>
          <a:p>
            <a:r>
              <a:rPr lang="en-US" baseline="0" dirty="0" smtClean="0"/>
              <a:t>CE – cost of blinding is to IU’s received SINR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WORST CASE!!</a:t>
            </a:r>
          </a:p>
          <a:p>
            <a:endParaRPr lang="en-US" dirty="0" smtClean="0"/>
          </a:p>
          <a:p>
            <a:r>
              <a:rPr lang="en-US" dirty="0" smtClean="0"/>
              <a:t>Omni – Eavesdroppers got higher SINR, IU</a:t>
            </a:r>
            <a:r>
              <a:rPr lang="en-US" baseline="0" dirty="0" smtClean="0"/>
              <a:t> got lower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of distance (presumably), E1 and E2 got similar </a:t>
            </a:r>
            <a:r>
              <a:rPr lang="en-US" baseline="0" dirty="0" err="1" smtClean="0"/>
              <a:t>evern</a:t>
            </a:r>
            <a:r>
              <a:rPr lang="en-US" baseline="0" dirty="0" smtClean="0"/>
              <a:t> though E1 is farther (chair position, wall position etc MULTIPATH), why else is there an industry in mapping out SINRs in building for AP placement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SUBF – </a:t>
            </a:r>
            <a:r>
              <a:rPr lang="en-US" baseline="0" dirty="0" err="1" smtClean="0"/>
              <a:t>Infact</a:t>
            </a:r>
            <a:r>
              <a:rPr lang="en-US" baseline="0" dirty="0" smtClean="0"/>
              <a:t>, E3 received higher SINR than IU!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STROBE – remember, steering weight to IU is equivalent to SUBF</a:t>
            </a:r>
          </a:p>
          <a:p>
            <a:endParaRPr lang="en-US" baseline="0" dirty="0" smtClean="0"/>
          </a:p>
          <a:p>
            <a:r>
              <a:rPr lang="en-US" baseline="0" dirty="0" smtClean="0"/>
              <a:t>CE – cost of blinding is to IU’s received SINR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WORST CASE!!</a:t>
            </a:r>
          </a:p>
          <a:p>
            <a:endParaRPr lang="en-US" dirty="0" smtClean="0"/>
          </a:p>
          <a:p>
            <a:r>
              <a:rPr lang="en-US" dirty="0" smtClean="0"/>
              <a:t>Omni – Eavesdroppers got higher SINR, IU</a:t>
            </a:r>
            <a:r>
              <a:rPr lang="en-US" baseline="0" dirty="0" smtClean="0"/>
              <a:t> got lower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of distance (presumably), E1 and E2 got similar </a:t>
            </a:r>
            <a:r>
              <a:rPr lang="en-US" baseline="0" dirty="0" err="1" smtClean="0"/>
              <a:t>evern</a:t>
            </a:r>
            <a:r>
              <a:rPr lang="en-US" baseline="0" dirty="0" smtClean="0"/>
              <a:t> though E1 is farther (chair position, wall position etc MULTIPATH), why else is there an industry in mapping out SINRs in building for AP placement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SUBF – </a:t>
            </a:r>
            <a:r>
              <a:rPr lang="en-US" baseline="0" dirty="0" err="1" smtClean="0"/>
              <a:t>Infact</a:t>
            </a:r>
            <a:r>
              <a:rPr lang="en-US" baseline="0" dirty="0" smtClean="0"/>
              <a:t>, E3 received higher SINR than IU!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STROBE – remember, steering weight to IU is equivalent to SUBF</a:t>
            </a:r>
          </a:p>
          <a:p>
            <a:endParaRPr lang="en-US" baseline="0" dirty="0" smtClean="0"/>
          </a:p>
          <a:p>
            <a:r>
              <a:rPr lang="en-US" baseline="0" dirty="0" smtClean="0"/>
              <a:t>CE – cost of blinding is to IU’s received SINR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WORST CASE!!</a:t>
            </a:r>
          </a:p>
          <a:p>
            <a:endParaRPr lang="en-US" dirty="0" smtClean="0"/>
          </a:p>
          <a:p>
            <a:r>
              <a:rPr lang="en-US" dirty="0" smtClean="0"/>
              <a:t>Omni – Eavesdroppers got higher SINR, IU</a:t>
            </a:r>
            <a:r>
              <a:rPr lang="en-US" baseline="0" dirty="0" smtClean="0"/>
              <a:t> got lower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of distance (presumably), E1 and E2 got similar </a:t>
            </a:r>
            <a:r>
              <a:rPr lang="en-US" baseline="0" dirty="0" err="1" smtClean="0"/>
              <a:t>evern</a:t>
            </a:r>
            <a:r>
              <a:rPr lang="en-US" baseline="0" dirty="0" smtClean="0"/>
              <a:t> though E1 is farther (chair position, wall position etc MULTIPATH), why else is there an industry in mapping out SINRs in building for AP placement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SUBF – </a:t>
            </a:r>
            <a:r>
              <a:rPr lang="en-US" baseline="0" dirty="0" err="1" smtClean="0"/>
              <a:t>Infact</a:t>
            </a:r>
            <a:r>
              <a:rPr lang="en-US" baseline="0" dirty="0" smtClean="0"/>
              <a:t>, E3 received higher SINR than IU!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STROBE – remember, steering weight to IU is equivalent to SUBF</a:t>
            </a:r>
          </a:p>
          <a:p>
            <a:endParaRPr lang="en-US" baseline="0" dirty="0" smtClean="0"/>
          </a:p>
          <a:p>
            <a:r>
              <a:rPr lang="en-US" baseline="0" dirty="0" smtClean="0"/>
              <a:t>CE – cost of blinding is to IU’s received SINR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WORST CASE!!</a:t>
            </a:r>
          </a:p>
          <a:p>
            <a:endParaRPr lang="en-US" dirty="0" smtClean="0"/>
          </a:p>
          <a:p>
            <a:r>
              <a:rPr lang="en-US" dirty="0" smtClean="0"/>
              <a:t>Omni – Eavesdroppers got higher SINR, IU</a:t>
            </a:r>
            <a:r>
              <a:rPr lang="en-US" baseline="0" dirty="0" smtClean="0"/>
              <a:t> got lower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of distance (presumably), E1 and E2 got similar </a:t>
            </a:r>
            <a:r>
              <a:rPr lang="en-US" baseline="0" dirty="0" err="1" smtClean="0"/>
              <a:t>evern</a:t>
            </a:r>
            <a:r>
              <a:rPr lang="en-US" baseline="0" dirty="0" smtClean="0"/>
              <a:t> though E1 is farther (chair position, wall position etc MULTIPATH), why else is there an industry in mapping out SINRs in building for AP placement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SUBF – </a:t>
            </a:r>
            <a:r>
              <a:rPr lang="en-US" baseline="0" dirty="0" err="1" smtClean="0"/>
              <a:t>Infact</a:t>
            </a:r>
            <a:r>
              <a:rPr lang="en-US" baseline="0" dirty="0" smtClean="0"/>
              <a:t>, E3 received higher SINR than IU!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STROBE – remember, steering weight to IU is equivalent to SUBF</a:t>
            </a:r>
          </a:p>
          <a:p>
            <a:endParaRPr lang="en-US" baseline="0" dirty="0" smtClean="0"/>
          </a:p>
          <a:p>
            <a:r>
              <a:rPr lang="en-US" baseline="0" dirty="0" smtClean="0"/>
              <a:t>CE – cost of blinding is to IU’s received SINR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Functions as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 -&gt; 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here all</a:t>
            </a:r>
            <a:r>
              <a:rPr lang="en-US" baseline="0" dirty="0" smtClean="0"/>
              <a:t> mimic the previous findings—just at a larger scale (i.e. multipath randomness, directionality etc)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Mitigate effects of inherent broadcast nature of wireless communication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here all</a:t>
            </a:r>
            <a:r>
              <a:rPr lang="en-US" baseline="0" dirty="0" smtClean="0"/>
              <a:t> mimic the previous findings—just at a larger scale (i.e. multipath randomness, directionality etc)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here all</a:t>
            </a:r>
            <a:r>
              <a:rPr lang="en-US" baseline="0" dirty="0" smtClean="0"/>
              <a:t> mimic the previous findings—just at a larger scale (i.e. multipath randomness, directionality etc)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here all</a:t>
            </a:r>
            <a:r>
              <a:rPr lang="en-US" baseline="0" dirty="0" smtClean="0"/>
              <a:t> mimic the previous findings—just at a larger scale (i.e. multipath randomness, directionality etc)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Functions as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Multipath</a:t>
            </a:r>
            <a:r>
              <a:rPr lang="en-US" baseline="0" dirty="0" smtClean="0"/>
              <a:t> here refers to random pockets of good/bad signal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Multipath</a:t>
            </a:r>
            <a:r>
              <a:rPr lang="en-US" baseline="0" dirty="0" smtClean="0"/>
              <a:t> here refers to random pockets of good/bad signal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lam=5, re ran at same location, same results,</a:t>
            </a:r>
            <a:r>
              <a:rPr lang="en-US" baseline="0" dirty="0" smtClean="0"/>
              <a:t> nudged antenna, E1’s value rose (original results kept to show </a:t>
            </a:r>
            <a:r>
              <a:rPr lang="en-US" baseline="0" dirty="0" err="1" smtClean="0"/>
              <a:t>variablity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 results agree with previous work regarding</a:t>
            </a:r>
            <a:r>
              <a:rPr lang="en-US" baseline="0" dirty="0" smtClean="0"/>
              <a:t> receiver separation distance</a:t>
            </a:r>
          </a:p>
          <a:p>
            <a:r>
              <a:rPr lang="en-US" baseline="0" dirty="0" smtClean="0"/>
              <a:t>Multipath </a:t>
            </a:r>
            <a:r>
              <a:rPr lang="en-US" baseline="0" dirty="0" err="1" smtClean="0"/>
              <a:t>variabliuty</a:t>
            </a:r>
            <a:r>
              <a:rPr lang="en-US" baseline="0" dirty="0" smtClean="0"/>
              <a:t>—same location/results for that 5lam drop point in SUBF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 results agree with previous work regarding</a:t>
            </a:r>
            <a:r>
              <a:rPr lang="en-US" baseline="0" dirty="0" smtClean="0"/>
              <a:t> receiver separation distance</a:t>
            </a:r>
          </a:p>
          <a:p>
            <a:r>
              <a:rPr lang="en-US" baseline="0" dirty="0" smtClean="0"/>
              <a:t>Multipath </a:t>
            </a:r>
            <a:r>
              <a:rPr lang="en-US" baseline="0" dirty="0" err="1" smtClean="0"/>
              <a:t>variabliuty</a:t>
            </a:r>
            <a:r>
              <a:rPr lang="en-US" baseline="0" dirty="0" smtClean="0"/>
              <a:t>—same location/results for that 5lam drop point in SUBF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at lam/4, we are still serving user with 10db.. That’s the CE’s norm served SINR to the IU - </a:t>
            </a:r>
          </a:p>
          <a:p>
            <a:r>
              <a:rPr lang="en-US" dirty="0" smtClean="0"/>
              <a:t>This implies that it should be</a:t>
            </a:r>
            <a:r>
              <a:rPr lang="en-US" baseline="0" dirty="0" smtClean="0"/>
              <a:t> possible to put a listening device on the case of your laptop and still protect the intended user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Mitigate effects of inherent broadcast nature of wireless communication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at lam/4, we are still serving user with 10db.. That’s the CE’s norm served SINR to the IU - </a:t>
            </a:r>
          </a:p>
          <a:p>
            <a:r>
              <a:rPr lang="en-US" dirty="0" smtClean="0"/>
              <a:t>This implies that it should be</a:t>
            </a:r>
            <a:r>
              <a:rPr lang="en-US" baseline="0" dirty="0" smtClean="0"/>
              <a:t> possible to put a listening device on the case of your laptop and still protect the intended user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Functions as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/>
              <a:t>Omni – </a:t>
            </a:r>
            <a:r>
              <a:rPr lang="en-US" sz="1200" dirty="0" smtClean="0"/>
              <a:t>SINR not predicted by location in line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/>
              <a:t>SUBF – </a:t>
            </a:r>
            <a:r>
              <a:rPr lang="en-US" sz="1200" dirty="0" smtClean="0"/>
              <a:t>Single-target directional scheme; to defeat, get in LOS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/>
              <a:t>STROBE</a:t>
            </a:r>
            <a:r>
              <a:rPr lang="en-US" sz="1200" dirty="0" smtClean="0"/>
              <a:t> – Multiple eavesdroppers in direct LOS between IU and </a:t>
            </a:r>
            <a:r>
              <a:rPr lang="en-US" sz="1200" dirty="0" err="1" smtClean="0"/>
              <a:t>Tx</a:t>
            </a:r>
            <a:r>
              <a:rPr lang="en-US" sz="1200" dirty="0" smtClean="0"/>
              <a:t> are successfully blinded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/>
              <a:t>CE</a:t>
            </a:r>
            <a:r>
              <a:rPr lang="en-US" sz="1200" dirty="0" smtClean="0"/>
              <a:t> – Precise blinding comes at a price.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/>
              <a:t>Omni – </a:t>
            </a:r>
            <a:r>
              <a:rPr lang="en-US" sz="1200" dirty="0" smtClean="0"/>
              <a:t>SINR not predicted by location in line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/>
              <a:t>SUBF – </a:t>
            </a:r>
            <a:r>
              <a:rPr lang="en-US" sz="1200" dirty="0" smtClean="0"/>
              <a:t>Single-target directional scheme; to defeat, get in LOS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/>
              <a:t>STROBE</a:t>
            </a:r>
            <a:r>
              <a:rPr lang="en-US" sz="1200" dirty="0" smtClean="0"/>
              <a:t> – Multiple eavesdroppers in direct LOS between IU and </a:t>
            </a:r>
            <a:r>
              <a:rPr lang="en-US" sz="1200" dirty="0" err="1" smtClean="0"/>
              <a:t>Tx</a:t>
            </a:r>
            <a:r>
              <a:rPr lang="en-US" sz="1200" dirty="0" smtClean="0"/>
              <a:t> are successfully blinded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/>
              <a:t>CE</a:t>
            </a:r>
            <a:r>
              <a:rPr lang="en-US" sz="1200" dirty="0" smtClean="0"/>
              <a:t> – Precise blinding comes at a price.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/>
              <a:t>Omni – </a:t>
            </a:r>
            <a:r>
              <a:rPr lang="en-US" sz="1200" dirty="0" smtClean="0"/>
              <a:t>SINR not predicted by location in line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/>
              <a:t>SUBF – </a:t>
            </a:r>
            <a:r>
              <a:rPr lang="en-US" sz="1200" dirty="0" smtClean="0"/>
              <a:t>Single-target directional scheme; to defeat, get in LOS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/>
              <a:t>STROBE</a:t>
            </a:r>
            <a:r>
              <a:rPr lang="en-US" sz="1200" dirty="0" smtClean="0"/>
              <a:t> – Multiple eavesdroppers in direct LOS between IU and </a:t>
            </a:r>
            <a:r>
              <a:rPr lang="en-US" sz="1200" dirty="0" err="1" smtClean="0"/>
              <a:t>Tx</a:t>
            </a:r>
            <a:r>
              <a:rPr lang="en-US" sz="1200" dirty="0" smtClean="0"/>
              <a:t> are successfully blinded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/>
              <a:t>CE</a:t>
            </a:r>
            <a:r>
              <a:rPr lang="en-US" sz="1200" dirty="0" smtClean="0"/>
              <a:t> – Precise blinding comes at a price.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/>
              <a:t>Omni – </a:t>
            </a:r>
            <a:r>
              <a:rPr lang="en-US" sz="1200" dirty="0" smtClean="0"/>
              <a:t>SINR not predicted by location in line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/>
              <a:t>SUBF – </a:t>
            </a:r>
            <a:r>
              <a:rPr lang="en-US" sz="1200" dirty="0" smtClean="0"/>
              <a:t>Single-target directional scheme; to defeat, get in LOS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/>
              <a:t>STROBE</a:t>
            </a:r>
            <a:r>
              <a:rPr lang="en-US" sz="1200" dirty="0" smtClean="0"/>
              <a:t> – Multiple eavesdroppers in direct LOS between IU and </a:t>
            </a:r>
            <a:r>
              <a:rPr lang="en-US" sz="1200" dirty="0" err="1" smtClean="0"/>
              <a:t>Tx</a:t>
            </a:r>
            <a:r>
              <a:rPr lang="en-US" sz="1200" dirty="0" smtClean="0"/>
              <a:t> are successfully blinded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/>
              <a:t>CE</a:t>
            </a:r>
            <a:r>
              <a:rPr lang="en-US" sz="1200" dirty="0" smtClean="0"/>
              <a:t> – Precise blinding comes at a price.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/>
              <a:t>Omni – </a:t>
            </a:r>
            <a:r>
              <a:rPr lang="en-US" sz="1200" dirty="0" smtClean="0"/>
              <a:t>SINR not predicted by location in line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/>
              <a:t>SUBF – </a:t>
            </a:r>
            <a:r>
              <a:rPr lang="en-US" sz="1200" dirty="0" smtClean="0"/>
              <a:t>Single-target directional scheme; to defeat, get in LOS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/>
              <a:t>STROBE</a:t>
            </a:r>
            <a:r>
              <a:rPr lang="en-US" sz="1200" dirty="0" smtClean="0"/>
              <a:t> – Multiple eavesdroppers in direct LOS between IU and </a:t>
            </a:r>
            <a:r>
              <a:rPr lang="en-US" sz="1200" dirty="0" err="1" smtClean="0"/>
              <a:t>Tx</a:t>
            </a:r>
            <a:r>
              <a:rPr lang="en-US" sz="1200" dirty="0" smtClean="0"/>
              <a:t> are successfully blinded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/>
              <a:t>CE</a:t>
            </a:r>
            <a:r>
              <a:rPr lang="en-US" sz="1200" dirty="0" smtClean="0"/>
              <a:t> – Precise blinding comes at a price.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Functions as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Mitigate effects of inherent broadcast nature of wireless communication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Multi-stream</a:t>
            </a:r>
            <a:r>
              <a:rPr lang="en-US" baseline="0" dirty="0" smtClean="0"/>
              <a:t> methods fail in outdoor environments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E2E3 </a:t>
            </a:r>
            <a:r>
              <a:rPr lang="en-US" baseline="0" dirty="0" err="1" smtClean="0"/>
              <a:t>omni</a:t>
            </a:r>
            <a:r>
              <a:rPr lang="en-US" baseline="0" dirty="0" smtClean="0"/>
              <a:t> SINR? Why </a:t>
            </a:r>
            <a:r>
              <a:rPr lang="en-US" baseline="0" dirty="0" err="1" smtClean="0"/>
              <a:t>lowst</a:t>
            </a:r>
            <a:r>
              <a:rPr lang="en-US" baseline="0" dirty="0" smtClean="0"/>
              <a:t> if in front?****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Multi-stream</a:t>
            </a:r>
            <a:r>
              <a:rPr lang="en-US" baseline="0" dirty="0" smtClean="0"/>
              <a:t> methods fail in outdoor environments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E2E3 </a:t>
            </a:r>
            <a:r>
              <a:rPr lang="en-US" baseline="0" dirty="0" err="1" smtClean="0"/>
              <a:t>omni</a:t>
            </a:r>
            <a:r>
              <a:rPr lang="en-US" baseline="0" dirty="0" smtClean="0"/>
              <a:t> SINR? Why </a:t>
            </a:r>
            <a:r>
              <a:rPr lang="en-US" baseline="0" dirty="0" err="1" smtClean="0"/>
              <a:t>lowst</a:t>
            </a:r>
            <a:r>
              <a:rPr lang="en-US" baseline="0" dirty="0" smtClean="0"/>
              <a:t> if in front?****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Multi-stream</a:t>
            </a:r>
            <a:r>
              <a:rPr lang="en-US" baseline="0" dirty="0" smtClean="0"/>
              <a:t> methods fail in outdoor environments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E2E3 </a:t>
            </a:r>
            <a:r>
              <a:rPr lang="en-US" baseline="0" dirty="0" err="1" smtClean="0"/>
              <a:t>omni</a:t>
            </a:r>
            <a:r>
              <a:rPr lang="en-US" baseline="0" dirty="0" smtClean="0"/>
              <a:t> SINR? Why </a:t>
            </a:r>
            <a:r>
              <a:rPr lang="en-US" baseline="0" dirty="0" err="1" smtClean="0"/>
              <a:t>lowst</a:t>
            </a:r>
            <a:r>
              <a:rPr lang="en-US" baseline="0" dirty="0" smtClean="0"/>
              <a:t> if in front?****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Multi-stream</a:t>
            </a:r>
            <a:r>
              <a:rPr lang="en-US" baseline="0" dirty="0" smtClean="0"/>
              <a:t> methods fail in outdoor environments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E2E3 </a:t>
            </a:r>
            <a:r>
              <a:rPr lang="en-US" baseline="0" dirty="0" err="1" smtClean="0"/>
              <a:t>omni</a:t>
            </a:r>
            <a:r>
              <a:rPr lang="en-US" baseline="0" dirty="0" smtClean="0"/>
              <a:t> SINR? Why </a:t>
            </a:r>
            <a:r>
              <a:rPr lang="en-US" baseline="0" dirty="0" err="1" smtClean="0"/>
              <a:t>lowst</a:t>
            </a:r>
            <a:r>
              <a:rPr lang="en-US" baseline="0" dirty="0" smtClean="0"/>
              <a:t> if in front?****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 Using</a:t>
            </a:r>
            <a:r>
              <a:rPr lang="en-US" baseline="0" dirty="0" smtClean="0"/>
              <a:t> a set of phased arrays </a:t>
            </a:r>
            <a:r>
              <a:rPr lang="en-US" baseline="0" dirty="0" err="1" smtClean="0"/>
              <a:t>Aps</a:t>
            </a:r>
            <a:r>
              <a:rPr lang="en-US" baseline="0" dirty="0" smtClean="0"/>
              <a:t> to coordinate and send partial segments of data to an IU</a:t>
            </a:r>
            <a:endParaRPr lang="en-US" dirty="0" smtClean="0"/>
          </a:p>
          <a:p>
            <a:pPr marL="228600" indent="-228600">
              <a:buNone/>
            </a:pPr>
            <a:r>
              <a:rPr lang="en-US" dirty="0" smtClean="0"/>
              <a:t>2. Using </a:t>
            </a:r>
            <a:r>
              <a:rPr lang="en-US" dirty="0" err="1" smtClean="0"/>
              <a:t>Aps</a:t>
            </a:r>
            <a:r>
              <a:rPr lang="en-US" dirty="0" smtClean="0"/>
              <a:t> to put energy and an IU and away from an eavesdropper</a:t>
            </a:r>
            <a:r>
              <a:rPr lang="en-US" baseline="0" dirty="0" smtClean="0"/>
              <a:t> by having multiple </a:t>
            </a:r>
            <a:r>
              <a:rPr lang="en-US" baseline="0" dirty="0" err="1" smtClean="0"/>
              <a:t>Aps</a:t>
            </a:r>
            <a:r>
              <a:rPr lang="en-US" baseline="0" dirty="0" smtClean="0"/>
              <a:t> coordinate to send data and to null out others—weight pattern based on physical beam shape</a:t>
            </a:r>
          </a:p>
          <a:p>
            <a:pPr marL="228600" indent="-228600">
              <a:buNone/>
            </a:pPr>
            <a:r>
              <a:rPr lang="en-US" baseline="0" dirty="0" smtClean="0"/>
              <a:t>	- both methods would require custom hardware and major AP/Client modification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dirty="0" smtClean="0"/>
              <a:t>Attempt to quantify fundamental limits of secrecy capacity (</a:t>
            </a:r>
            <a:r>
              <a:rPr lang="en-US" dirty="0" err="1" smtClean="0"/>
              <a:t>wrt</a:t>
            </a:r>
            <a:r>
              <a:rPr lang="en-US" dirty="0" smtClean="0"/>
              <a:t> mod rate etc) – prove that you can always keep a secret from an eavesdropper given</a:t>
            </a:r>
            <a:r>
              <a:rPr lang="en-US" baseline="0" dirty="0" smtClean="0"/>
              <a:t> the proper weight is constructed</a:t>
            </a:r>
            <a:endParaRPr lang="en-US" dirty="0" smtClean="0"/>
          </a:p>
          <a:p>
            <a:pPr marL="228600" indent="-228600">
              <a:buNone/>
            </a:pPr>
            <a:r>
              <a:rPr lang="en-US" baseline="0" dirty="0" smtClean="0"/>
              <a:t>2. Eavesdropper can be thwarted by cooperative scheme</a:t>
            </a:r>
          </a:p>
          <a:p>
            <a:pPr marL="685800" lvl="1" indent="-228600">
              <a:buNone/>
            </a:pPr>
            <a:r>
              <a:rPr lang="en-US" baseline="0" dirty="0" smtClean="0"/>
              <a:t>-both methods are theoretical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 Using</a:t>
            </a:r>
            <a:r>
              <a:rPr lang="en-US" baseline="0" dirty="0" smtClean="0"/>
              <a:t> a set of phased arrays </a:t>
            </a:r>
            <a:r>
              <a:rPr lang="en-US" baseline="0" dirty="0" err="1" smtClean="0"/>
              <a:t>Aps</a:t>
            </a:r>
            <a:r>
              <a:rPr lang="en-US" baseline="0" dirty="0" smtClean="0"/>
              <a:t> to coordinate and send partial segments of data to an IU</a:t>
            </a:r>
            <a:endParaRPr lang="en-US" dirty="0" smtClean="0"/>
          </a:p>
          <a:p>
            <a:pPr marL="228600" indent="-228600">
              <a:buNone/>
            </a:pPr>
            <a:r>
              <a:rPr lang="en-US" dirty="0" smtClean="0"/>
              <a:t>2. Using </a:t>
            </a:r>
            <a:r>
              <a:rPr lang="en-US" dirty="0" err="1" smtClean="0"/>
              <a:t>Aps</a:t>
            </a:r>
            <a:r>
              <a:rPr lang="en-US" dirty="0" smtClean="0"/>
              <a:t> to put energy and an IU and away from an eavesdropper</a:t>
            </a:r>
            <a:r>
              <a:rPr lang="en-US" baseline="0" dirty="0" smtClean="0"/>
              <a:t> by having multiple </a:t>
            </a:r>
            <a:r>
              <a:rPr lang="en-US" baseline="0" dirty="0" err="1" smtClean="0"/>
              <a:t>Aps</a:t>
            </a:r>
            <a:r>
              <a:rPr lang="en-US" baseline="0" dirty="0" smtClean="0"/>
              <a:t> coordinate to send data and to null out others—weight pattern based on physical beam shape</a:t>
            </a:r>
          </a:p>
          <a:p>
            <a:pPr marL="228600" indent="-228600">
              <a:buNone/>
            </a:pPr>
            <a:r>
              <a:rPr lang="en-US" baseline="0" dirty="0" smtClean="0"/>
              <a:t>	- both methods would require custom hardware and major AP/Client modification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dirty="0" smtClean="0"/>
              <a:t>Attempt to quantify fundamental limits of secrecy capacity (</a:t>
            </a:r>
            <a:r>
              <a:rPr lang="en-US" dirty="0" err="1" smtClean="0"/>
              <a:t>wrt</a:t>
            </a:r>
            <a:r>
              <a:rPr lang="en-US" dirty="0" smtClean="0"/>
              <a:t> mod rate etc) – prove that you can always keep a secret from an eavesdropper given</a:t>
            </a:r>
            <a:r>
              <a:rPr lang="en-US" baseline="0" dirty="0" smtClean="0"/>
              <a:t> the proper weight is constructed</a:t>
            </a:r>
            <a:endParaRPr lang="en-US" dirty="0" smtClean="0"/>
          </a:p>
          <a:p>
            <a:pPr marL="228600" indent="-228600">
              <a:buNone/>
            </a:pPr>
            <a:r>
              <a:rPr lang="en-US" baseline="0" dirty="0" smtClean="0"/>
              <a:t>2. Eavesdropper can be thwarted by cooperative scheme</a:t>
            </a:r>
          </a:p>
          <a:p>
            <a:pPr marL="685800" lvl="1" indent="-228600">
              <a:buNone/>
            </a:pPr>
            <a:r>
              <a:rPr lang="en-US" baseline="0" dirty="0" smtClean="0"/>
              <a:t>-both methods are theoretical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 Using</a:t>
            </a:r>
            <a:r>
              <a:rPr lang="en-US" baseline="0" dirty="0" smtClean="0"/>
              <a:t> a set of phased arrays </a:t>
            </a:r>
            <a:r>
              <a:rPr lang="en-US" baseline="0" dirty="0" err="1" smtClean="0"/>
              <a:t>Aps</a:t>
            </a:r>
            <a:r>
              <a:rPr lang="en-US" baseline="0" dirty="0" smtClean="0"/>
              <a:t> to coordinate and send partial segments of data to an IU</a:t>
            </a:r>
            <a:endParaRPr lang="en-US" dirty="0" smtClean="0"/>
          </a:p>
          <a:p>
            <a:pPr marL="228600" indent="-228600">
              <a:buNone/>
            </a:pPr>
            <a:r>
              <a:rPr lang="en-US" dirty="0" smtClean="0"/>
              <a:t>2. Using </a:t>
            </a:r>
            <a:r>
              <a:rPr lang="en-US" dirty="0" err="1" smtClean="0"/>
              <a:t>Aps</a:t>
            </a:r>
            <a:r>
              <a:rPr lang="en-US" dirty="0" smtClean="0"/>
              <a:t> to put energy and an IU and away from an eavesdropper</a:t>
            </a:r>
            <a:r>
              <a:rPr lang="en-US" baseline="0" dirty="0" smtClean="0"/>
              <a:t> by having multiple </a:t>
            </a:r>
            <a:r>
              <a:rPr lang="en-US" baseline="0" dirty="0" err="1" smtClean="0"/>
              <a:t>Aps</a:t>
            </a:r>
            <a:r>
              <a:rPr lang="en-US" baseline="0" dirty="0" smtClean="0"/>
              <a:t> coordinate to send data and to null out others—weight pattern based on physical beam shape</a:t>
            </a:r>
          </a:p>
          <a:p>
            <a:pPr marL="228600" indent="-228600">
              <a:buNone/>
            </a:pPr>
            <a:r>
              <a:rPr lang="en-US" baseline="0" dirty="0" smtClean="0"/>
              <a:t>	- both methods would require custom hardware and major AP/Client modification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dirty="0" smtClean="0"/>
              <a:t>Attempt to quantify fundamental limits of secrecy capacity (</a:t>
            </a:r>
            <a:r>
              <a:rPr lang="en-US" dirty="0" err="1" smtClean="0"/>
              <a:t>wrt</a:t>
            </a:r>
            <a:r>
              <a:rPr lang="en-US" dirty="0" smtClean="0"/>
              <a:t> mod rate etc) – prove that you can always keep a secret from an eavesdropper given</a:t>
            </a:r>
            <a:r>
              <a:rPr lang="en-US" baseline="0" dirty="0" smtClean="0"/>
              <a:t> the proper weight is constructed</a:t>
            </a:r>
            <a:endParaRPr lang="en-US" dirty="0" smtClean="0"/>
          </a:p>
          <a:p>
            <a:pPr marL="228600" indent="-228600">
              <a:buNone/>
            </a:pPr>
            <a:r>
              <a:rPr lang="en-US" baseline="0" dirty="0" smtClean="0"/>
              <a:t>2. Eavesdropper can be thwarted by cooperative scheme</a:t>
            </a:r>
          </a:p>
          <a:p>
            <a:pPr marL="685800" lvl="1" indent="-228600">
              <a:buNone/>
            </a:pPr>
            <a:r>
              <a:rPr lang="en-US" baseline="0" dirty="0" smtClean="0"/>
              <a:t>-both methods are theoretical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 Using</a:t>
            </a:r>
            <a:r>
              <a:rPr lang="en-US" baseline="0" dirty="0" smtClean="0"/>
              <a:t> a set of phased arrays </a:t>
            </a:r>
            <a:r>
              <a:rPr lang="en-US" baseline="0" dirty="0" err="1" smtClean="0"/>
              <a:t>Aps</a:t>
            </a:r>
            <a:r>
              <a:rPr lang="en-US" baseline="0" dirty="0" smtClean="0"/>
              <a:t> to coordinate and send partial segments of data to an IU</a:t>
            </a:r>
            <a:endParaRPr lang="en-US" dirty="0" smtClean="0"/>
          </a:p>
          <a:p>
            <a:pPr marL="228600" indent="-228600">
              <a:buNone/>
            </a:pPr>
            <a:r>
              <a:rPr lang="en-US" dirty="0" smtClean="0"/>
              <a:t>2. Using </a:t>
            </a:r>
            <a:r>
              <a:rPr lang="en-US" dirty="0" err="1" smtClean="0"/>
              <a:t>Aps</a:t>
            </a:r>
            <a:r>
              <a:rPr lang="en-US" dirty="0" smtClean="0"/>
              <a:t> to put energy and an IU and away from an eavesdropper</a:t>
            </a:r>
            <a:r>
              <a:rPr lang="en-US" baseline="0" dirty="0" smtClean="0"/>
              <a:t> by having multiple </a:t>
            </a:r>
            <a:r>
              <a:rPr lang="en-US" baseline="0" dirty="0" err="1" smtClean="0"/>
              <a:t>Aps</a:t>
            </a:r>
            <a:r>
              <a:rPr lang="en-US" baseline="0" dirty="0" smtClean="0"/>
              <a:t> coordinate to send data and to null out others—weight pattern based on physical beam shape</a:t>
            </a:r>
          </a:p>
          <a:p>
            <a:pPr marL="228600" indent="-228600">
              <a:buNone/>
            </a:pPr>
            <a:r>
              <a:rPr lang="en-US" baseline="0" dirty="0" smtClean="0"/>
              <a:t>	- both methods would require custom hardware and major AP/Client modification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dirty="0" smtClean="0"/>
              <a:t>Attempt to quantify fundamental limits of secrecy capacity (</a:t>
            </a:r>
            <a:r>
              <a:rPr lang="en-US" dirty="0" err="1" smtClean="0"/>
              <a:t>wrt</a:t>
            </a:r>
            <a:r>
              <a:rPr lang="en-US" dirty="0" smtClean="0"/>
              <a:t> mod rate etc) – prove that you can always keep a secret from an eavesdropper given</a:t>
            </a:r>
            <a:r>
              <a:rPr lang="en-US" baseline="0" dirty="0" smtClean="0"/>
              <a:t> the proper weight is constructed</a:t>
            </a:r>
            <a:endParaRPr lang="en-US" dirty="0" smtClean="0"/>
          </a:p>
          <a:p>
            <a:pPr marL="228600" indent="-228600">
              <a:buNone/>
            </a:pPr>
            <a:r>
              <a:rPr lang="en-US" baseline="0" dirty="0" smtClean="0"/>
              <a:t>2. Eavesdropper can be thwarted by cooperative scheme</a:t>
            </a:r>
          </a:p>
          <a:p>
            <a:pPr marL="685800" lvl="1" indent="-228600">
              <a:buNone/>
            </a:pPr>
            <a:r>
              <a:rPr lang="en-US" baseline="0" dirty="0" smtClean="0"/>
              <a:t>-both methods are theoretical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 Using</a:t>
            </a:r>
            <a:r>
              <a:rPr lang="en-US" baseline="0" dirty="0" smtClean="0"/>
              <a:t> a set of phased arrays </a:t>
            </a:r>
            <a:r>
              <a:rPr lang="en-US" baseline="0" dirty="0" err="1" smtClean="0"/>
              <a:t>Aps</a:t>
            </a:r>
            <a:r>
              <a:rPr lang="en-US" baseline="0" dirty="0" smtClean="0"/>
              <a:t> to coordinate and send partial segments of data to an IU</a:t>
            </a:r>
            <a:endParaRPr lang="en-US" dirty="0" smtClean="0"/>
          </a:p>
          <a:p>
            <a:pPr marL="228600" indent="-228600">
              <a:buNone/>
            </a:pPr>
            <a:r>
              <a:rPr lang="en-US" dirty="0" smtClean="0"/>
              <a:t>2. Using </a:t>
            </a:r>
            <a:r>
              <a:rPr lang="en-US" dirty="0" err="1" smtClean="0"/>
              <a:t>Aps</a:t>
            </a:r>
            <a:r>
              <a:rPr lang="en-US" dirty="0" smtClean="0"/>
              <a:t> to put energy and an IU and away from an eavesdropper</a:t>
            </a:r>
            <a:r>
              <a:rPr lang="en-US" baseline="0" dirty="0" smtClean="0"/>
              <a:t> by having multiple </a:t>
            </a:r>
            <a:r>
              <a:rPr lang="en-US" baseline="0" dirty="0" err="1" smtClean="0"/>
              <a:t>Aps</a:t>
            </a:r>
            <a:r>
              <a:rPr lang="en-US" baseline="0" dirty="0" smtClean="0"/>
              <a:t> coordinate to send data and to null out others—weight pattern based on physical beam shape</a:t>
            </a:r>
          </a:p>
          <a:p>
            <a:pPr marL="228600" indent="-228600">
              <a:buNone/>
            </a:pPr>
            <a:r>
              <a:rPr lang="en-US" baseline="0" dirty="0" smtClean="0"/>
              <a:t>	- both methods would require custom hardware and major AP/Client modification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dirty="0" smtClean="0"/>
              <a:t>Attempt to quantify fundamental limits of secrecy capacity (</a:t>
            </a:r>
            <a:r>
              <a:rPr lang="en-US" dirty="0" err="1" smtClean="0"/>
              <a:t>wrt</a:t>
            </a:r>
            <a:r>
              <a:rPr lang="en-US" dirty="0" smtClean="0"/>
              <a:t> mod rate etc) – prove that you can always keep a secret from an eavesdropper given</a:t>
            </a:r>
            <a:r>
              <a:rPr lang="en-US" baseline="0" dirty="0" smtClean="0"/>
              <a:t> the proper weight is constructed</a:t>
            </a:r>
            <a:endParaRPr lang="en-US" dirty="0" smtClean="0"/>
          </a:p>
          <a:p>
            <a:pPr marL="228600" indent="-228600">
              <a:buNone/>
            </a:pPr>
            <a:r>
              <a:rPr lang="en-US" baseline="0" dirty="0" smtClean="0"/>
              <a:t>2. Eavesdropper can be thwarted by cooperative scheme</a:t>
            </a:r>
          </a:p>
          <a:p>
            <a:pPr marL="685800" lvl="1" indent="-228600">
              <a:buNone/>
            </a:pPr>
            <a:r>
              <a:rPr lang="en-US" baseline="0" dirty="0" smtClean="0"/>
              <a:t>-both methods are theoretical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 Using</a:t>
            </a:r>
            <a:r>
              <a:rPr lang="en-US" baseline="0" dirty="0" smtClean="0"/>
              <a:t> a set of phased arrays </a:t>
            </a:r>
            <a:r>
              <a:rPr lang="en-US" baseline="0" dirty="0" err="1" smtClean="0"/>
              <a:t>Aps</a:t>
            </a:r>
            <a:r>
              <a:rPr lang="en-US" baseline="0" dirty="0" smtClean="0"/>
              <a:t> to coordinate and send partial segments of data to an IU</a:t>
            </a:r>
            <a:endParaRPr lang="en-US" dirty="0" smtClean="0"/>
          </a:p>
          <a:p>
            <a:pPr marL="228600" indent="-228600">
              <a:buNone/>
            </a:pPr>
            <a:r>
              <a:rPr lang="en-US" dirty="0" smtClean="0"/>
              <a:t>2. Using </a:t>
            </a:r>
            <a:r>
              <a:rPr lang="en-US" dirty="0" err="1" smtClean="0"/>
              <a:t>Aps</a:t>
            </a:r>
            <a:r>
              <a:rPr lang="en-US" dirty="0" smtClean="0"/>
              <a:t> to put energy and an IU and away from an eavesdropper</a:t>
            </a:r>
            <a:r>
              <a:rPr lang="en-US" baseline="0" dirty="0" smtClean="0"/>
              <a:t> by having multiple </a:t>
            </a:r>
            <a:r>
              <a:rPr lang="en-US" baseline="0" dirty="0" err="1" smtClean="0"/>
              <a:t>Aps</a:t>
            </a:r>
            <a:r>
              <a:rPr lang="en-US" baseline="0" dirty="0" smtClean="0"/>
              <a:t> coordinate to send data and to null out others—weight pattern based on physical beam shape</a:t>
            </a:r>
          </a:p>
          <a:p>
            <a:pPr marL="228600" indent="-228600">
              <a:buNone/>
            </a:pPr>
            <a:r>
              <a:rPr lang="en-US" baseline="0" dirty="0" smtClean="0"/>
              <a:t>	- both methods would require custom hardware and major AP/Client modification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dirty="0" smtClean="0"/>
              <a:t>Attempt to quantify fundamental limits of secrecy capacity (</a:t>
            </a:r>
            <a:r>
              <a:rPr lang="en-US" dirty="0" err="1" smtClean="0"/>
              <a:t>wrt</a:t>
            </a:r>
            <a:r>
              <a:rPr lang="en-US" dirty="0" smtClean="0"/>
              <a:t> mod rate etc) – prove that you can always keep a secret from an eavesdropper given</a:t>
            </a:r>
            <a:r>
              <a:rPr lang="en-US" baseline="0" dirty="0" smtClean="0"/>
              <a:t> the proper weight is constructed</a:t>
            </a:r>
            <a:endParaRPr lang="en-US" dirty="0" smtClean="0"/>
          </a:p>
          <a:p>
            <a:pPr marL="228600" indent="-228600">
              <a:buNone/>
            </a:pPr>
            <a:r>
              <a:rPr lang="en-US" baseline="0" dirty="0" smtClean="0"/>
              <a:t>2. Eavesdropper can be thwarted by cooperative scheme</a:t>
            </a:r>
          </a:p>
          <a:p>
            <a:pPr marL="685800" lvl="1" indent="-228600">
              <a:buNone/>
            </a:pPr>
            <a:r>
              <a:rPr lang="en-US" baseline="0" dirty="0" smtClean="0"/>
              <a:t>-both methods are theoretical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Mitigate effects of inherent broadcast nature of wireless communication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 Using</a:t>
            </a:r>
            <a:r>
              <a:rPr lang="en-US" baseline="0" dirty="0" smtClean="0"/>
              <a:t> a set of phased arrays </a:t>
            </a:r>
            <a:r>
              <a:rPr lang="en-US" baseline="0" dirty="0" err="1" smtClean="0"/>
              <a:t>Aps</a:t>
            </a:r>
            <a:r>
              <a:rPr lang="en-US" baseline="0" dirty="0" smtClean="0"/>
              <a:t> to coordinate and send partial segments of data to an IU</a:t>
            </a:r>
            <a:endParaRPr lang="en-US" dirty="0" smtClean="0"/>
          </a:p>
          <a:p>
            <a:pPr marL="228600" indent="-228600">
              <a:buNone/>
            </a:pPr>
            <a:r>
              <a:rPr lang="en-US" dirty="0" smtClean="0"/>
              <a:t>2. Using </a:t>
            </a:r>
            <a:r>
              <a:rPr lang="en-US" dirty="0" err="1" smtClean="0"/>
              <a:t>Aps</a:t>
            </a:r>
            <a:r>
              <a:rPr lang="en-US" dirty="0" smtClean="0"/>
              <a:t> to put energy and an IU and away from an eavesdropper</a:t>
            </a:r>
            <a:r>
              <a:rPr lang="en-US" baseline="0" dirty="0" smtClean="0"/>
              <a:t> by having multiple </a:t>
            </a:r>
            <a:r>
              <a:rPr lang="en-US" baseline="0" dirty="0" err="1" smtClean="0"/>
              <a:t>Aps</a:t>
            </a:r>
            <a:r>
              <a:rPr lang="en-US" baseline="0" dirty="0" smtClean="0"/>
              <a:t> coordinate to send data and to null out others—weight pattern based on physical beam shape</a:t>
            </a:r>
          </a:p>
          <a:p>
            <a:pPr marL="228600" indent="-228600">
              <a:buNone/>
            </a:pPr>
            <a:r>
              <a:rPr lang="en-US" baseline="0" dirty="0" smtClean="0"/>
              <a:t>	- both methods would require custom hardware and major AP/Client modification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dirty="0" smtClean="0"/>
              <a:t>Attempt to quantify fundamental limits of secrecy capacity (</a:t>
            </a:r>
            <a:r>
              <a:rPr lang="en-US" dirty="0" err="1" smtClean="0"/>
              <a:t>wrt</a:t>
            </a:r>
            <a:r>
              <a:rPr lang="en-US" dirty="0" smtClean="0"/>
              <a:t> mod rate etc) – prove that you can always keep a secret from an eavesdropper given</a:t>
            </a:r>
            <a:r>
              <a:rPr lang="en-US" baseline="0" dirty="0" smtClean="0"/>
              <a:t> the proper weight is constructed</a:t>
            </a:r>
            <a:endParaRPr lang="en-US" dirty="0" smtClean="0"/>
          </a:p>
          <a:p>
            <a:pPr marL="228600" indent="-228600">
              <a:buNone/>
            </a:pPr>
            <a:r>
              <a:rPr lang="en-US" baseline="0" dirty="0" smtClean="0"/>
              <a:t>2. Eavesdropper can be thwarted by cooperative scheme</a:t>
            </a:r>
          </a:p>
          <a:p>
            <a:pPr marL="685800" lvl="1" indent="-228600">
              <a:buNone/>
            </a:pPr>
            <a:r>
              <a:rPr lang="en-US" baseline="0" dirty="0" smtClean="0"/>
              <a:t>-both methods are theoretical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Mitigate effects of inherent broadcast nature of wireless communication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Mitigate effects of inherent broadcast nature of wireless communication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Mitigate effects of inherent broadcast nature of wireless communication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2DE-06F0-48B0-A4A7-FC90C3AF50E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2DE-06F0-48B0-A4A7-FC90C3AF50E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2DE-06F0-48B0-A4A7-FC90C3AF50E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2DE-06F0-48B0-A4A7-FC90C3AF50E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2DE-06F0-48B0-A4A7-FC90C3AF50E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2DE-06F0-48B0-A4A7-FC90C3AF50E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2DE-06F0-48B0-A4A7-FC90C3AF50E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2DE-06F0-48B0-A4A7-FC90C3AF50E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2DE-06F0-48B0-A4A7-FC90C3AF50E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2DE-06F0-48B0-A4A7-FC90C3AF50E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2DE-06F0-48B0-A4A7-FC90C3AF50E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E42DE-06F0-48B0-A4A7-FC90C3AF50E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20.wmf"/><Relationship Id="rId4" Type="http://schemas.openxmlformats.org/officeDocument/2006/relationships/image" Target="../media/image21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20.wmf"/><Relationship Id="rId4" Type="http://schemas.openxmlformats.org/officeDocument/2006/relationships/image" Target="../media/image22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8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41741"/>
            <a:ext cx="9144000" cy="230505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STROBE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Actively Securing Wireless Communications using Zero-Forcing </a:t>
            </a:r>
            <a:r>
              <a:rPr lang="en-US" dirty="0" err="1" smtClean="0"/>
              <a:t>Beamforming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988914"/>
            <a:ext cx="8839200" cy="1752600"/>
          </a:xfrm>
        </p:spPr>
        <p:txBody>
          <a:bodyPr numCol="3">
            <a:normAutofit/>
          </a:bodyPr>
          <a:lstStyle/>
          <a:p>
            <a:r>
              <a:rPr lang="en-US" b="1" dirty="0" err="1" smtClean="0"/>
              <a:t>Narendra</a:t>
            </a:r>
            <a:r>
              <a:rPr lang="en-US" b="1" dirty="0" smtClean="0"/>
              <a:t> </a:t>
            </a:r>
            <a:r>
              <a:rPr lang="en-US" b="1" dirty="0" err="1" smtClean="0"/>
              <a:t>Anand</a:t>
            </a:r>
            <a:endParaRPr lang="en-US" b="1" dirty="0" smtClean="0"/>
          </a:p>
          <a:p>
            <a:r>
              <a:rPr lang="en-US" sz="2400" dirty="0" smtClean="0"/>
              <a:t>Rice University</a:t>
            </a:r>
          </a:p>
          <a:p>
            <a:endParaRPr lang="en-US" dirty="0" smtClean="0"/>
          </a:p>
          <a:p>
            <a:r>
              <a:rPr lang="en-US" dirty="0" smtClean="0"/>
              <a:t>Sung-</a:t>
            </a:r>
            <a:r>
              <a:rPr lang="en-US" dirty="0" err="1" smtClean="0"/>
              <a:t>Ju</a:t>
            </a:r>
            <a:r>
              <a:rPr lang="en-US" dirty="0" smtClean="0"/>
              <a:t> Lee</a:t>
            </a:r>
          </a:p>
          <a:p>
            <a:r>
              <a:rPr lang="en-US" sz="2400" dirty="0" smtClean="0"/>
              <a:t>HP Labs</a:t>
            </a:r>
          </a:p>
          <a:p>
            <a:endParaRPr lang="en-US" dirty="0" smtClean="0"/>
          </a:p>
          <a:p>
            <a:r>
              <a:rPr lang="en-US" dirty="0" smtClean="0"/>
              <a:t>Edward Knightly</a:t>
            </a:r>
          </a:p>
          <a:p>
            <a:r>
              <a:rPr lang="en-US" sz="2400" dirty="0" smtClean="0"/>
              <a:t>Rice University</a:t>
            </a:r>
            <a:endParaRPr lang="en-US" sz="2400" dirty="0"/>
          </a:p>
        </p:txBody>
      </p:sp>
      <p:pic>
        <p:nvPicPr>
          <p:cNvPr id="15364" name="Picture 4" descr="https://encrypted-tbn0.google.com/images?q=tbn:ANd9GcTAUf2-6T16eAHz2KHsr2dapUDaLqPpqG1IN6NFThu6YLGEzU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980" y="5039565"/>
            <a:ext cx="1931258" cy="838200"/>
          </a:xfrm>
          <a:prstGeom prst="rect">
            <a:avLst/>
          </a:prstGeom>
          <a:noFill/>
        </p:spPr>
      </p:pic>
      <p:pic>
        <p:nvPicPr>
          <p:cNvPr id="6" name="Picture 4" descr="https://encrypted-tbn0.google.com/images?q=tbn:ANd9GcTAUf2-6T16eAHz2KHsr2dapUDaLqPpqG1IN6NFThu6YLGEzU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7360" y="5039565"/>
            <a:ext cx="1931258" cy="8382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5039565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sp>
        <p:nvSpPr>
          <p:cNvPr id="10" name="TextBox 9" descr=" 9"/>
          <p:cNvSpPr txBox="1"/>
          <p:nvPr/>
        </p:nvSpPr>
        <p:spPr>
          <a:xfrm>
            <a:off x="5735439" y="4991100"/>
            <a:ext cx="51296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sp>
        <p:nvSpPr>
          <p:cNvPr id="11" name="TextBox 10" descr=" 10"/>
          <p:cNvSpPr txBox="1"/>
          <p:nvPr/>
        </p:nvSpPr>
        <p:spPr>
          <a:xfrm>
            <a:off x="5254823" y="1282701"/>
            <a:ext cx="275716" cy="677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3" name="Picture 6" descr=" 13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2114550" y="3429000"/>
            <a:ext cx="1066800" cy="622300"/>
          </a:xfrm>
          <a:prstGeom prst="rect">
            <a:avLst/>
          </a:prstGeom>
          <a:noFill/>
        </p:spPr>
      </p:pic>
      <p:sp>
        <p:nvSpPr>
          <p:cNvPr id="12" name="TextBox 11" descr=" 14"/>
          <p:cNvSpPr txBox="1"/>
          <p:nvPr/>
        </p:nvSpPr>
        <p:spPr>
          <a:xfrm>
            <a:off x="2511623" y="3352801"/>
            <a:ext cx="275716" cy="677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  <p:sp>
        <p:nvSpPr>
          <p:cNvPr id="18" name="TextBox 17" descr=" 18"/>
          <p:cNvSpPr txBox="1"/>
          <p:nvPr/>
        </p:nvSpPr>
        <p:spPr>
          <a:xfrm>
            <a:off x="1047750" y="914400"/>
            <a:ext cx="2253887" cy="461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</a:rPr>
              <a:t>Omnidirectional</a:t>
            </a:r>
            <a:endParaRPr lang="en-US" sz="1600" b="1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 descr=" 20"/>
          <p:cNvCxnSpPr/>
          <p:nvPr/>
        </p:nvCxnSpPr>
        <p:spPr>
          <a:xfrm rot="16200000" flipH="1">
            <a:off x="4933950" y="4114800"/>
            <a:ext cx="91440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 descr=" 21"/>
          <p:cNvCxnSpPr/>
          <p:nvPr/>
        </p:nvCxnSpPr>
        <p:spPr>
          <a:xfrm rot="5400000" flipH="1" flipV="1">
            <a:off x="4514850" y="2476500"/>
            <a:ext cx="1219200" cy="3810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 descr=" 24"/>
          <p:cNvCxnSpPr/>
          <p:nvPr/>
        </p:nvCxnSpPr>
        <p:spPr>
          <a:xfrm rot="10800000">
            <a:off x="3257550" y="3733801"/>
            <a:ext cx="990600" cy="158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8" descr=" 256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3150" y="4114800"/>
            <a:ext cx="990598" cy="482150"/>
          </a:xfrm>
          <a:prstGeom prst="rect">
            <a:avLst/>
          </a:prstGeom>
          <a:noFill/>
        </p:spPr>
      </p:pic>
      <p:pic>
        <p:nvPicPr>
          <p:cNvPr id="19" name="Picture 8" descr="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0950" y="1371600"/>
            <a:ext cx="990598" cy="482150"/>
          </a:xfrm>
          <a:prstGeom prst="rect">
            <a:avLst/>
          </a:prstGeom>
          <a:noFill/>
        </p:spPr>
      </p:pic>
      <p:sp>
        <p:nvSpPr>
          <p:cNvPr id="15" name="TextBox 14" descr=" 29"/>
          <p:cNvSpPr txBox="1"/>
          <p:nvPr/>
        </p:nvSpPr>
        <p:spPr>
          <a:xfrm>
            <a:off x="5314951" y="4038600"/>
            <a:ext cx="117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WEP/WPA</a:t>
            </a:r>
            <a:endParaRPr lang="en-US" sz="1050" b="1" dirty="0">
              <a:solidFill>
                <a:schemeClr val="tx2"/>
              </a:solidFill>
            </a:endParaRPr>
          </a:p>
        </p:txBody>
      </p:sp>
      <p:sp>
        <p:nvSpPr>
          <p:cNvPr id="17" name="Oval 16" descr=" 17"/>
          <p:cNvSpPr/>
          <p:nvPr/>
        </p:nvSpPr>
        <p:spPr>
          <a:xfrm>
            <a:off x="2038350" y="990600"/>
            <a:ext cx="5486400" cy="54864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 descr=" 30"/>
          <p:cNvSpPr txBox="1"/>
          <p:nvPr/>
        </p:nvSpPr>
        <p:spPr>
          <a:xfrm>
            <a:off x="1809750" y="2606281"/>
            <a:ext cx="5943600" cy="224676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Problem:</a:t>
            </a:r>
          </a:p>
          <a:p>
            <a:pPr algn="ctr"/>
            <a:r>
              <a:rPr lang="en-US" sz="2800" b="1" i="1" dirty="0" err="1" smtClean="0"/>
              <a:t>Omnidirectional</a:t>
            </a:r>
            <a:r>
              <a:rPr lang="en-US" sz="2800" b="1" i="1" dirty="0" smtClean="0"/>
              <a:t> Transmissions broadcast signal energy everywhere allowing any user in range to overhear the transmission.</a:t>
            </a:r>
            <a:endParaRPr lang="en-US" sz="2800" b="1" i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necessity of Multi-Path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 4"/>
          <p:cNvPicPr>
            <a:picLocks noChangeAspect="1" noChangeArrowheads="1"/>
          </p:cNvPicPr>
          <p:nvPr/>
        </p:nvPicPr>
        <p:blipFill>
          <a:blip r:embed="rId3" cstate="print"/>
          <a:srcRect l="21250" t="15789" r="10625" b="5263"/>
          <a:stretch>
            <a:fillRect/>
          </a:stretch>
        </p:blipFill>
        <p:spPr bwMode="auto">
          <a:xfrm>
            <a:off x="76200" y="2749492"/>
            <a:ext cx="5638800" cy="387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 5"/>
          <p:cNvPicPr>
            <a:picLocks noChangeAspect="1" noChangeArrowheads="1"/>
          </p:cNvPicPr>
          <p:nvPr/>
        </p:nvPicPr>
        <p:blipFill>
          <a:blip r:embed="rId4" cstate="print"/>
          <a:srcRect l="10625" t="24737" r="18125" b="6842"/>
          <a:stretch>
            <a:fillRect/>
          </a:stretch>
        </p:blipFill>
        <p:spPr bwMode="auto">
          <a:xfrm>
            <a:off x="0" y="762000"/>
            <a:ext cx="347472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descr=" 6"/>
          <p:cNvSpPr/>
          <p:nvPr/>
        </p:nvSpPr>
        <p:spPr>
          <a:xfrm>
            <a:off x="228600" y="914400"/>
            <a:ext cx="914400" cy="15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/>
              <a:t>Outdoors</a:t>
            </a:r>
            <a:endParaRPr lang="en-US" dirty="0"/>
          </a:p>
        </p:txBody>
      </p:sp>
      <p:sp>
        <p:nvSpPr>
          <p:cNvPr id="7" name="TextBox 6" descr=" 7"/>
          <p:cNvSpPr txBox="1"/>
          <p:nvPr/>
        </p:nvSpPr>
        <p:spPr>
          <a:xfrm>
            <a:off x="5410200" y="1219200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 "/>
            </a:pPr>
            <a:r>
              <a:rPr lang="en-US" sz="2000" smtClean="0">
                <a:latin typeface="Calibri"/>
              </a:rPr>
              <a:t>  </a:t>
            </a:r>
            <a:r>
              <a:rPr lang="en-US" sz="2800" b="1" smtClean="0">
                <a:latin typeface="Calibri"/>
              </a:rPr>
              <a:t>Multi-Stream methods fail outdoors</a:t>
            </a:r>
            <a:endParaRPr lang="en-US" sz="2800" smtClean="0">
              <a:latin typeface="Calibri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smtClean="0">
                <a:latin typeface="Calibri"/>
              </a:rPr>
              <a:t> STROBE becomes directional</a:t>
            </a:r>
          </a:p>
          <a:p>
            <a:pPr lvl="1">
              <a:buFont typeface="Arial" pitchFamily="34" charset="0"/>
              <a:buChar char=" "/>
            </a:pPr>
            <a:r>
              <a:rPr lang="en-US" sz="2800" smtClean="0"/>
              <a:t>                    </a:t>
            </a:r>
            <a:endParaRPr lang="en-US" sz="28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necessity of Multi-Path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 4"/>
          <p:cNvPicPr>
            <a:picLocks noChangeAspect="1" noChangeArrowheads="1"/>
          </p:cNvPicPr>
          <p:nvPr/>
        </p:nvPicPr>
        <p:blipFill>
          <a:blip r:embed="rId3" cstate="print"/>
          <a:srcRect l="21250" t="15789" r="10625" b="5263"/>
          <a:stretch>
            <a:fillRect/>
          </a:stretch>
        </p:blipFill>
        <p:spPr bwMode="auto">
          <a:xfrm>
            <a:off x="76200" y="2749492"/>
            <a:ext cx="5638800" cy="387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 5"/>
          <p:cNvPicPr>
            <a:picLocks noChangeAspect="1" noChangeArrowheads="1"/>
          </p:cNvPicPr>
          <p:nvPr/>
        </p:nvPicPr>
        <p:blipFill>
          <a:blip r:embed="rId4" cstate="print"/>
          <a:srcRect l="10625" t="24737" r="18125" b="6842"/>
          <a:stretch>
            <a:fillRect/>
          </a:stretch>
        </p:blipFill>
        <p:spPr bwMode="auto">
          <a:xfrm>
            <a:off x="0" y="762000"/>
            <a:ext cx="347472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descr=" 6"/>
          <p:cNvSpPr/>
          <p:nvPr/>
        </p:nvSpPr>
        <p:spPr>
          <a:xfrm>
            <a:off x="228600" y="914400"/>
            <a:ext cx="914400" cy="15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/>
              <a:t>Outdoors</a:t>
            </a:r>
            <a:endParaRPr lang="en-US" dirty="0"/>
          </a:p>
        </p:txBody>
      </p:sp>
      <p:sp>
        <p:nvSpPr>
          <p:cNvPr id="7" name="TextBox 6" descr=" 7"/>
          <p:cNvSpPr txBox="1"/>
          <p:nvPr/>
        </p:nvSpPr>
        <p:spPr>
          <a:xfrm>
            <a:off x="5410200" y="1219201"/>
            <a:ext cx="3733800" cy="2677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 "/>
            </a:pPr>
            <a:r>
              <a:rPr lang="en-US" sz="2000" smtClean="0">
                <a:latin typeface="Calibri"/>
              </a:rPr>
              <a:t>  </a:t>
            </a:r>
            <a:r>
              <a:rPr lang="en-US" sz="2800" b="1" smtClean="0">
                <a:latin typeface="Calibri"/>
              </a:rPr>
              <a:t>Multi-Stream methods fail outdoors</a:t>
            </a:r>
            <a:endParaRPr lang="en-US" sz="2800" smtClean="0">
              <a:latin typeface="Calibri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smtClean="0">
                <a:latin typeface="Calibri"/>
              </a:rPr>
              <a:t> STROBE becomes directional</a:t>
            </a:r>
          </a:p>
          <a:p>
            <a:pPr lvl="1">
              <a:buFont typeface="Arial" pitchFamily="34" charset="0"/>
              <a:buChar char="•"/>
            </a:pPr>
            <a:r>
              <a:rPr lang="en-US" sz="2800" smtClean="0">
                <a:latin typeface="Calibri"/>
              </a:rPr>
              <a:t> CE completely fails</a:t>
            </a:r>
          </a:p>
          <a:p>
            <a:pPr lvl="1">
              <a:buFont typeface="Arial" pitchFamily="34" charset="0"/>
              <a:buChar char=" "/>
            </a:pPr>
            <a:endParaRPr lang="en-US" sz="28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9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>
              <a:buChar char=" "/>
            </a:pPr>
            <a:r>
              <a:rPr lang="en-US" sz="3600" smtClean="0"/>
              <a:t>                                         </a:t>
            </a:r>
            <a:endParaRPr lang="en-US" sz="3600" dirty="0" smtClean="0"/>
          </a:p>
          <a:p>
            <a:pPr marL="971550" lvl="1" indent="-514350">
              <a:buFont typeface="+mj-lt"/>
              <a:buChar char=" "/>
            </a:pPr>
            <a:r>
              <a:rPr lang="en-US" sz="2400" smtClean="0"/>
              <a:t>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 </a:t>
            </a:r>
            <a:endParaRPr lang="en-US" sz="2400" dirty="0" smtClean="0"/>
          </a:p>
          <a:p>
            <a:pPr marL="971550" lvl="1" indent="-514350">
              <a:buFont typeface="+mj-lt"/>
              <a:buChar char=" "/>
            </a:pPr>
            <a:r>
              <a:rPr lang="en-US" sz="2400" smtClean="0"/>
              <a:t>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</a:t>
            </a:r>
            <a:endParaRPr lang="en-US" sz="2400" dirty="0" smtClean="0"/>
          </a:p>
          <a:p>
            <a:pPr marL="571500" indent="-514350">
              <a:buChar char=" "/>
            </a:pPr>
            <a:r>
              <a:rPr lang="en-US" sz="3600" smtClean="0"/>
              <a:t>                                            </a:t>
            </a:r>
            <a:endParaRPr lang="en-US" sz="3600" dirty="0" smtClean="0"/>
          </a:p>
          <a:p>
            <a:pPr marL="971550" lvl="1" indent="-514350">
              <a:buFont typeface="+mj-lt"/>
              <a:buChar char=" "/>
            </a:pPr>
            <a:r>
              <a:rPr lang="en-US" sz="2400" smtClean="0"/>
              <a:t>   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</a:t>
            </a:r>
            <a:endParaRPr lang="en-US" sz="2400" dirty="0" smtClean="0"/>
          </a:p>
          <a:p>
            <a:pPr marL="971550" lvl="1" indent="-514350">
              <a:buFont typeface="+mj-lt"/>
              <a:buChar char=" "/>
            </a:pPr>
            <a:r>
              <a:rPr lang="en-US" sz="2400" smtClean="0"/>
              <a:t>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</a:t>
            </a:r>
            <a:endParaRPr lang="en-US" sz="2400" dirty="0" smtClean="0"/>
          </a:p>
          <a:p>
            <a:pPr marL="971550" lvl="1" indent="-514350">
              <a:buFont typeface="+mj-lt"/>
              <a:buAutoNum type="arabicPeriod"/>
            </a:pPr>
            <a:endParaRPr lang="en-US" sz="2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smtClean="0">
                <a:latin typeface="Calibri"/>
              </a:rPr>
              <a:t>Beamforming-based multiple AP cooperation</a:t>
            </a:r>
          </a:p>
          <a:p>
            <a:pPr marL="971550" lvl="1" indent="-514350">
              <a:buFont typeface="+mj-lt"/>
              <a:buChar char=" "/>
            </a:pPr>
            <a:r>
              <a:rPr lang="en-US" sz="2400" smtClean="0"/>
              <a:t>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 </a:t>
            </a:r>
            <a:endParaRPr lang="en-US" sz="2400" dirty="0" smtClean="0"/>
          </a:p>
          <a:p>
            <a:pPr marL="971550" lvl="1" indent="-514350">
              <a:buFont typeface="+mj-lt"/>
              <a:buChar char=" "/>
            </a:pPr>
            <a:r>
              <a:rPr lang="en-US" sz="2400" smtClean="0"/>
              <a:t>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</a:t>
            </a:r>
            <a:endParaRPr lang="en-US" sz="2400" dirty="0" smtClean="0"/>
          </a:p>
          <a:p>
            <a:pPr marL="571500" indent="-514350">
              <a:buChar char=" "/>
            </a:pPr>
            <a:r>
              <a:rPr lang="en-US" sz="3600" smtClean="0"/>
              <a:t>                                            </a:t>
            </a:r>
            <a:endParaRPr lang="en-US" sz="3600" dirty="0" smtClean="0"/>
          </a:p>
          <a:p>
            <a:pPr marL="971550" lvl="1" indent="-514350">
              <a:buFont typeface="+mj-lt"/>
              <a:buChar char=" "/>
            </a:pPr>
            <a:r>
              <a:rPr lang="en-US" sz="2400" smtClean="0"/>
              <a:t>   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</a:t>
            </a:r>
            <a:endParaRPr lang="en-US" sz="2400" dirty="0" smtClean="0"/>
          </a:p>
          <a:p>
            <a:pPr marL="971550" lvl="1" indent="-514350">
              <a:buFont typeface="+mj-lt"/>
              <a:buChar char=" "/>
            </a:pPr>
            <a:r>
              <a:rPr lang="en-US" sz="2400" smtClean="0"/>
              <a:t>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</a:t>
            </a:r>
            <a:endParaRPr lang="en-US" sz="2400" dirty="0" smtClean="0"/>
          </a:p>
          <a:p>
            <a:pPr marL="971550" lvl="1" indent="-514350">
              <a:buFont typeface="+mj-lt"/>
              <a:buAutoNum type="arabicPeriod"/>
            </a:pPr>
            <a:endParaRPr lang="en-US" sz="2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smtClean="0">
                <a:latin typeface="Calibri"/>
              </a:rPr>
              <a:t>Beamforming-based multiple AP cooperation</a:t>
            </a:r>
          </a:p>
          <a:p>
            <a:pPr marL="971550" lvl="1" indent="-514350">
              <a:buFont typeface="+mj-lt"/>
              <a:buChar char=" "/>
            </a:pPr>
            <a:r>
              <a:rPr lang="en-US" sz="2400" smtClean="0"/>
              <a:t>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 </a:t>
            </a:r>
            <a:endParaRPr lang="en-US" sz="2400" dirty="0" smtClean="0"/>
          </a:p>
          <a:p>
            <a:pPr marL="971550" lvl="1" indent="-514350">
              <a:buFont typeface="+mj-lt"/>
              <a:buChar char=" "/>
            </a:pPr>
            <a:r>
              <a:rPr lang="en-US" sz="2400" smtClean="0"/>
              <a:t>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</a:t>
            </a:r>
            <a:endParaRPr lang="en-US" sz="2400" dirty="0" smtClean="0"/>
          </a:p>
          <a:p>
            <a:pPr marL="571500" lvl="0" indent="-514350"/>
            <a:r>
              <a:rPr lang="en-US" sz="3600" smtClean="0">
                <a:latin typeface="Calibri"/>
              </a:rPr>
              <a:t>Information theoretic multi-antenna security</a:t>
            </a:r>
          </a:p>
          <a:p>
            <a:pPr marL="971550" lvl="1" indent="-514350">
              <a:buFont typeface="+mj-lt"/>
              <a:buChar char=" "/>
            </a:pPr>
            <a:r>
              <a:rPr lang="en-US" sz="2400" smtClean="0"/>
              <a:t>   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</a:t>
            </a:r>
            <a:endParaRPr lang="en-US" sz="2400" dirty="0" smtClean="0"/>
          </a:p>
          <a:p>
            <a:pPr marL="971550" lvl="1" indent="-514350">
              <a:buFont typeface="+mj-lt"/>
              <a:buChar char=" "/>
            </a:pPr>
            <a:r>
              <a:rPr lang="en-US" sz="2400" smtClean="0"/>
              <a:t>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</a:t>
            </a:r>
            <a:endParaRPr lang="en-US" sz="2400" dirty="0" smtClean="0"/>
          </a:p>
          <a:p>
            <a:pPr marL="971550" lvl="1" indent="-514350">
              <a:buFont typeface="+mj-lt"/>
              <a:buAutoNum type="arabicPeriod"/>
            </a:pPr>
            <a:endParaRPr lang="en-US" sz="2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smtClean="0">
                <a:latin typeface="Calibri"/>
              </a:rPr>
              <a:t>Beamforming-based multiple AP cooperation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smtClean="0">
                <a:latin typeface="Calibri"/>
              </a:rPr>
              <a:t>J. Carey and D. Grunwald. Enhancing WLAN security with smart antennas: a physical layer response for information assurance. In Proc. IEEE Vehicular Technology Conference, September 2004.</a:t>
            </a:r>
          </a:p>
          <a:p>
            <a:pPr marL="971550" lvl="1" indent="-514350">
              <a:buFont typeface="+mj-lt"/>
              <a:buChar char=" "/>
            </a:pPr>
            <a:r>
              <a:rPr lang="en-US" sz="2400" smtClean="0"/>
              <a:t>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</a:t>
            </a:r>
            <a:endParaRPr lang="en-US" sz="2400" dirty="0" smtClean="0"/>
          </a:p>
          <a:p>
            <a:pPr marL="571500" lvl="0" indent="-514350"/>
            <a:r>
              <a:rPr lang="en-US" sz="3600" smtClean="0">
                <a:latin typeface="Calibri"/>
              </a:rPr>
              <a:t>Information theoretic multi-antenna security</a:t>
            </a:r>
          </a:p>
          <a:p>
            <a:pPr marL="971550" lvl="1" indent="-514350">
              <a:buFont typeface="+mj-lt"/>
              <a:buChar char=" "/>
            </a:pPr>
            <a:r>
              <a:rPr lang="en-US" sz="2400" smtClean="0"/>
              <a:t>   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</a:t>
            </a:r>
            <a:endParaRPr lang="en-US" sz="2400" dirty="0" smtClean="0"/>
          </a:p>
          <a:p>
            <a:pPr marL="971550" lvl="1" indent="-514350">
              <a:buFont typeface="+mj-lt"/>
              <a:buChar char=" "/>
            </a:pPr>
            <a:r>
              <a:rPr lang="en-US" sz="2400" smtClean="0"/>
              <a:t>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</a:t>
            </a:r>
            <a:endParaRPr lang="en-US" sz="2400" dirty="0" smtClean="0"/>
          </a:p>
          <a:p>
            <a:pPr marL="971550" lvl="1" indent="-514350">
              <a:buFont typeface="+mj-lt"/>
              <a:buAutoNum type="arabicPeriod"/>
            </a:pPr>
            <a:endParaRPr lang="en-US" sz="2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smtClean="0">
                <a:latin typeface="Calibri"/>
              </a:rPr>
              <a:t>Beamforming-based multiple AP cooperation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smtClean="0">
                <a:latin typeface="Calibri"/>
              </a:rPr>
              <a:t>J. Carey and D. Grunwald. Enhancing WLAN security with smart antennas: a physical layer response for information assurance. In Proc. IEEE Vehicular Technology Conference, September 2004.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smtClean="0">
                <a:latin typeface="Calibri"/>
              </a:rPr>
              <a:t>S. Lakshmanan, C. Tsao, R. Sivakumar, and K. Sundaresan. Securing Wireless Data Networks against Eavesdropping using Smart Antennas. In The 28th International Conference on Distributed Computing Systems, Beijing, China, June 2008.</a:t>
            </a:r>
          </a:p>
          <a:p>
            <a:pPr marL="571500" lvl="0" indent="-514350"/>
            <a:r>
              <a:rPr lang="en-US" sz="3600" smtClean="0">
                <a:latin typeface="Calibri"/>
              </a:rPr>
              <a:t>Information theoretic multi-antenna security</a:t>
            </a:r>
          </a:p>
          <a:p>
            <a:pPr marL="971550" lvl="1" indent="-514350">
              <a:buFont typeface="+mj-lt"/>
              <a:buChar char=" "/>
            </a:pPr>
            <a:r>
              <a:rPr lang="en-US" sz="2400" smtClean="0"/>
              <a:t>   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</a:t>
            </a:r>
            <a:endParaRPr lang="en-US" sz="2400" dirty="0" smtClean="0"/>
          </a:p>
          <a:p>
            <a:pPr marL="971550" lvl="1" indent="-514350">
              <a:buFont typeface="+mj-lt"/>
              <a:buChar char=" "/>
            </a:pPr>
            <a:r>
              <a:rPr lang="en-US" sz="2400" smtClean="0"/>
              <a:t>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</a:t>
            </a:r>
            <a:endParaRPr lang="en-US" sz="2400" dirty="0" smtClean="0"/>
          </a:p>
          <a:p>
            <a:pPr marL="971550" lvl="1" indent="-514350">
              <a:buFont typeface="+mj-lt"/>
              <a:buAutoNum type="arabicPeriod"/>
            </a:pPr>
            <a:endParaRPr lang="en-US" sz="2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smtClean="0">
                <a:latin typeface="Calibri"/>
              </a:rPr>
              <a:t>Beamforming-based multiple AP cooperation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smtClean="0">
                <a:latin typeface="Calibri"/>
              </a:rPr>
              <a:t>J. Carey and D. Grunwald. Enhancing WLAN security with smart antennas: a physical layer response for information assurance. In Proc. IEEE Vehicular Technology Conference, September 2004.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smtClean="0">
                <a:latin typeface="Calibri"/>
              </a:rPr>
              <a:t>S. Lakshmanan, C. Tsao, R. Sivakumar, and K. Sundaresan. Securing Wireless Data Networks against Eavesdropping using Smart Antennas. In The 28th International Conference on Distributed Computing Systems, Beijing, China, June 2008.</a:t>
            </a:r>
          </a:p>
          <a:p>
            <a:pPr marL="571500" lvl="0" indent="-514350"/>
            <a:r>
              <a:rPr lang="en-US" sz="3600" smtClean="0">
                <a:latin typeface="Calibri"/>
              </a:rPr>
              <a:t>Information theoretic multi-antenna security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smtClean="0">
                <a:latin typeface="Calibri"/>
              </a:rPr>
              <a:t> S. Goel and R. Negi. Guaranteeing secrecy using artificial noise. IEEE Transactions on Communications, 7(6):2180–2189, June 2008.</a:t>
            </a:r>
          </a:p>
          <a:p>
            <a:pPr marL="971550" lvl="1" indent="-514350">
              <a:buFont typeface="+mj-lt"/>
              <a:buChar char=" "/>
            </a:pPr>
            <a:r>
              <a:rPr lang="en-US" sz="2400" smtClean="0"/>
              <a:t>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     </a:t>
            </a:r>
            <a:endParaRPr lang="en-US" sz="2400" dirty="0" smtClean="0"/>
          </a:p>
          <a:p>
            <a:pPr marL="971550" lvl="1" indent="-514350">
              <a:buFont typeface="+mj-lt"/>
              <a:buAutoNum type="arabicPeriod"/>
            </a:pPr>
            <a:endParaRPr lang="en-US" sz="2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smtClean="0">
                <a:latin typeface="Calibri"/>
              </a:rPr>
              <a:t>Beamforming-based multiple AP cooperation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smtClean="0">
                <a:latin typeface="Calibri"/>
              </a:rPr>
              <a:t>J. Carey and D. Grunwald. Enhancing WLAN security with smart antennas: a physical layer response for information assurance. In Proc. IEEE Vehicular Technology Conference, September 2004.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smtClean="0">
                <a:latin typeface="Calibri"/>
              </a:rPr>
              <a:t>S. Lakshmanan, C. Tsao, R. Sivakumar, and K. Sundaresan. Securing Wireless Data Networks against Eavesdropping using Smart Antennas. In The 28th International Conference on Distributed Computing Systems, Beijing, China, June 2008.</a:t>
            </a:r>
          </a:p>
          <a:p>
            <a:pPr marL="571500" lvl="0" indent="-514350"/>
            <a:r>
              <a:rPr lang="en-US" sz="3600" smtClean="0">
                <a:latin typeface="Calibri"/>
              </a:rPr>
              <a:t>Information theoretic multi-antenna security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smtClean="0">
                <a:latin typeface="Calibri"/>
              </a:rPr>
              <a:t> S. Goel and R. Negi. Guaranteeing secrecy using artificial noise. IEEE Transactions on Communications, 7(6):2180–2189, June 2008.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smtClean="0">
                <a:latin typeface="Calibri"/>
              </a:rPr>
              <a:t> L. Dong, Z. Han, A. Petropulu, and V. Poor. Improving wireless physical layer security via cooperating relays. IEEE Transactions on Signal Processing, 58(3):1875–1888, March 2010.</a:t>
            </a:r>
          </a:p>
          <a:p>
            <a:pPr marL="971550" lvl="1" indent="-514350">
              <a:buFont typeface="+mj-lt"/>
              <a:buAutoNum type="arabicPeriod"/>
            </a:pPr>
            <a:endParaRPr lang="en-US" sz="2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sp>
        <p:nvSpPr>
          <p:cNvPr id="9" name="TextBox 8" descr=" 9"/>
          <p:cNvSpPr txBox="1"/>
          <p:nvPr/>
        </p:nvSpPr>
        <p:spPr>
          <a:xfrm>
            <a:off x="5735439" y="4991100"/>
            <a:ext cx="5129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sp>
        <p:nvSpPr>
          <p:cNvPr id="10" name="TextBox 9" descr=" 10"/>
          <p:cNvSpPr txBox="1"/>
          <p:nvPr/>
        </p:nvSpPr>
        <p:spPr>
          <a:xfrm>
            <a:off x="5254823" y="1282700"/>
            <a:ext cx="27571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37" name="Group 36" descr=" 37"/>
          <p:cNvGrpSpPr/>
          <p:nvPr/>
        </p:nvGrpSpPr>
        <p:grpSpPr>
          <a:xfrm>
            <a:off x="2114550" y="3352800"/>
            <a:ext cx="1066800" cy="698500"/>
            <a:chOff x="1905000" y="3352800"/>
            <a:chExt cx="1066800" cy="698500"/>
          </a:xfrm>
        </p:grpSpPr>
        <p:pic>
          <p:nvPicPr>
            <p:cNvPr id="13" name="Picture 6" descr="http://cache.gawkerassets.com/assets/images/4/2008/10/overview-gallery3-20081014.jpg"/>
            <p:cNvPicPr>
              <a:picLocks noChangeAspect="1" noChangeArrowheads="1"/>
            </p:cNvPicPr>
            <p:nvPr/>
          </p:nvPicPr>
          <p:blipFill>
            <a:blip r:embed="rId4" cstate="print"/>
            <a:srcRect l="10816" t="6107" r="10816" b="8397"/>
            <a:stretch>
              <a:fillRect/>
            </a:stretch>
          </p:blipFill>
          <p:spPr bwMode="auto">
            <a:xfrm>
              <a:off x="1905000" y="3429000"/>
              <a:ext cx="1066800" cy="6223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302073" y="3352800"/>
              <a:ext cx="27571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cs typeface="Times New Roman" pitchFamily="18" charset="0"/>
                </a:rPr>
                <a:t>E</a:t>
              </a:r>
              <a:endParaRPr lang="en-US" sz="12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sp>
        <p:nvSpPr>
          <p:cNvPr id="9" name="TextBox 8" descr=" 9"/>
          <p:cNvSpPr txBox="1"/>
          <p:nvPr/>
        </p:nvSpPr>
        <p:spPr>
          <a:xfrm>
            <a:off x="5735439" y="4991100"/>
            <a:ext cx="5129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sp>
        <p:nvSpPr>
          <p:cNvPr id="10" name="TextBox 9" descr=" 10"/>
          <p:cNvSpPr txBox="1"/>
          <p:nvPr/>
        </p:nvSpPr>
        <p:spPr>
          <a:xfrm>
            <a:off x="5254823" y="1282700"/>
            <a:ext cx="27571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3" name="Group 36" descr=" 37"/>
          <p:cNvGrpSpPr/>
          <p:nvPr/>
        </p:nvGrpSpPr>
        <p:grpSpPr>
          <a:xfrm>
            <a:off x="2114550" y="3352800"/>
            <a:ext cx="1066800" cy="698500"/>
            <a:chOff x="1905000" y="3352800"/>
            <a:chExt cx="1066800" cy="698500"/>
          </a:xfrm>
        </p:grpSpPr>
        <p:pic>
          <p:nvPicPr>
            <p:cNvPr id="13" name="Picture 6" descr="http://cache.gawkerassets.com/assets/images/4/2008/10/overview-gallery3-20081014.jpg"/>
            <p:cNvPicPr>
              <a:picLocks noChangeAspect="1" noChangeArrowheads="1"/>
            </p:cNvPicPr>
            <p:nvPr/>
          </p:nvPicPr>
          <p:blipFill>
            <a:blip r:embed="rId4" cstate="print"/>
            <a:srcRect l="10816" t="6107" r="10816" b="8397"/>
            <a:stretch>
              <a:fillRect/>
            </a:stretch>
          </p:blipFill>
          <p:spPr bwMode="auto">
            <a:xfrm>
              <a:off x="1905000" y="3429000"/>
              <a:ext cx="1066800" cy="6223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302073" y="3352800"/>
              <a:ext cx="27571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cs typeface="Times New Roman" pitchFamily="18" charset="0"/>
                </a:rPr>
                <a:t>E</a:t>
              </a:r>
              <a:endParaRPr lang="en-US" sz="12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  <p:sp>
        <p:nvSpPr>
          <p:cNvPr id="15" name="TextBox 14" descr=" 23"/>
          <p:cNvSpPr txBox="1"/>
          <p:nvPr/>
        </p:nvSpPr>
        <p:spPr>
          <a:xfrm>
            <a:off x="1047750" y="914400"/>
            <a:ext cx="3919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Potential Solution: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Keep signal away from E with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Single-User Beamforming or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Directional Antenna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sp>
        <p:nvSpPr>
          <p:cNvPr id="9" name="TextBox 8" descr=" 9"/>
          <p:cNvSpPr txBox="1"/>
          <p:nvPr/>
        </p:nvSpPr>
        <p:spPr>
          <a:xfrm>
            <a:off x="5735439" y="4991100"/>
            <a:ext cx="5129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sp>
        <p:nvSpPr>
          <p:cNvPr id="10" name="TextBox 9" descr=" 10"/>
          <p:cNvSpPr txBox="1"/>
          <p:nvPr/>
        </p:nvSpPr>
        <p:spPr>
          <a:xfrm>
            <a:off x="5254823" y="1282700"/>
            <a:ext cx="27571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3" name="Group 36" descr=" 37"/>
          <p:cNvGrpSpPr/>
          <p:nvPr/>
        </p:nvGrpSpPr>
        <p:grpSpPr>
          <a:xfrm>
            <a:off x="2114550" y="3352800"/>
            <a:ext cx="1066800" cy="698500"/>
            <a:chOff x="1905000" y="3352800"/>
            <a:chExt cx="1066800" cy="698500"/>
          </a:xfrm>
        </p:grpSpPr>
        <p:pic>
          <p:nvPicPr>
            <p:cNvPr id="13" name="Picture 6" descr="http://cache.gawkerassets.com/assets/images/4/2008/10/overview-gallery3-20081014.jpg"/>
            <p:cNvPicPr>
              <a:picLocks noChangeAspect="1" noChangeArrowheads="1"/>
            </p:cNvPicPr>
            <p:nvPr/>
          </p:nvPicPr>
          <p:blipFill>
            <a:blip r:embed="rId4" cstate="print"/>
            <a:srcRect l="10816" t="6107" r="10816" b="8397"/>
            <a:stretch>
              <a:fillRect/>
            </a:stretch>
          </p:blipFill>
          <p:spPr bwMode="auto">
            <a:xfrm>
              <a:off x="1905000" y="3429000"/>
              <a:ext cx="1066800" cy="6223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302073" y="3352800"/>
              <a:ext cx="27571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cs typeface="Times New Roman" pitchFamily="18" charset="0"/>
                </a:rPr>
                <a:t>E</a:t>
              </a:r>
              <a:endParaRPr lang="en-US" sz="12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  <p:cxnSp>
        <p:nvCxnSpPr>
          <p:cNvPr id="17" name="Straight Arrow Connector 16" descr=" 20"/>
          <p:cNvCxnSpPr/>
          <p:nvPr/>
        </p:nvCxnSpPr>
        <p:spPr>
          <a:xfrm rot="16200000" flipH="1">
            <a:off x="4781550" y="4343400"/>
            <a:ext cx="91440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 descr=" 23"/>
          <p:cNvSpPr txBox="1"/>
          <p:nvPr/>
        </p:nvSpPr>
        <p:spPr>
          <a:xfrm>
            <a:off x="1047750" y="914400"/>
            <a:ext cx="3919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Potential Solution: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Keep signal away from E with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Single-User Beamforming or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Directional Antenna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sp>
        <p:nvSpPr>
          <p:cNvPr id="9" name="TextBox 8" descr=" 9"/>
          <p:cNvSpPr txBox="1"/>
          <p:nvPr/>
        </p:nvSpPr>
        <p:spPr>
          <a:xfrm>
            <a:off x="5735439" y="4991100"/>
            <a:ext cx="5129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sp>
        <p:nvSpPr>
          <p:cNvPr id="10" name="TextBox 9" descr=" 10"/>
          <p:cNvSpPr txBox="1"/>
          <p:nvPr/>
        </p:nvSpPr>
        <p:spPr>
          <a:xfrm>
            <a:off x="5254823" y="1282700"/>
            <a:ext cx="27571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3" name="Group 36" descr=" 37"/>
          <p:cNvGrpSpPr/>
          <p:nvPr/>
        </p:nvGrpSpPr>
        <p:grpSpPr>
          <a:xfrm>
            <a:off x="2114550" y="3352800"/>
            <a:ext cx="1066800" cy="698500"/>
            <a:chOff x="1905000" y="3352800"/>
            <a:chExt cx="1066800" cy="698500"/>
          </a:xfrm>
        </p:grpSpPr>
        <p:pic>
          <p:nvPicPr>
            <p:cNvPr id="13" name="Picture 6" descr="http://cache.gawkerassets.com/assets/images/4/2008/10/overview-gallery3-20081014.jpg"/>
            <p:cNvPicPr>
              <a:picLocks noChangeAspect="1" noChangeArrowheads="1"/>
            </p:cNvPicPr>
            <p:nvPr/>
          </p:nvPicPr>
          <p:blipFill>
            <a:blip r:embed="rId4" cstate="print"/>
            <a:srcRect l="10816" t="6107" r="10816" b="8397"/>
            <a:stretch>
              <a:fillRect/>
            </a:stretch>
          </p:blipFill>
          <p:spPr bwMode="auto">
            <a:xfrm>
              <a:off x="1905000" y="3429000"/>
              <a:ext cx="1066800" cy="6223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302073" y="3352800"/>
              <a:ext cx="27571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cs typeface="Times New Roman" pitchFamily="18" charset="0"/>
                </a:rPr>
                <a:t>E</a:t>
              </a:r>
              <a:endParaRPr lang="en-US" sz="12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  <p:cxnSp>
        <p:nvCxnSpPr>
          <p:cNvPr id="17" name="Straight Arrow Connector 16" descr=" 20"/>
          <p:cNvCxnSpPr/>
          <p:nvPr/>
        </p:nvCxnSpPr>
        <p:spPr>
          <a:xfrm rot="16200000" flipH="1">
            <a:off x="4781550" y="4343400"/>
            <a:ext cx="91440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 descr=" 23"/>
          <p:cNvSpPr txBox="1"/>
          <p:nvPr/>
        </p:nvSpPr>
        <p:spPr>
          <a:xfrm>
            <a:off x="1047750" y="914400"/>
            <a:ext cx="3919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Potential Solution: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Keep signal away from E with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Single-User Beamforming or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Directional Antenna</a:t>
            </a:r>
          </a:p>
        </p:txBody>
      </p:sp>
      <p:sp>
        <p:nvSpPr>
          <p:cNvPr id="18" name="Oval 17" descr=" 26"/>
          <p:cNvSpPr/>
          <p:nvPr/>
        </p:nvSpPr>
        <p:spPr>
          <a:xfrm rot="19149537">
            <a:off x="5326573" y="3210787"/>
            <a:ext cx="1274685" cy="3764944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 descr=" 53"/>
          <p:cNvSpPr txBox="1"/>
          <p:nvPr/>
        </p:nvSpPr>
        <p:spPr>
          <a:xfrm>
            <a:off x="819150" y="5257800"/>
            <a:ext cx="2055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**</a:t>
            </a:r>
            <a:r>
              <a:rPr lang="en-US" sz="1400" i="1" dirty="0" err="1" smtClean="0">
                <a:solidFill>
                  <a:schemeClr val="tx2"/>
                </a:solidFill>
              </a:rPr>
              <a:t>Beampatterns</a:t>
            </a:r>
            <a:r>
              <a:rPr lang="en-US" sz="1400" i="1" dirty="0" smtClean="0">
                <a:solidFill>
                  <a:schemeClr val="tx2"/>
                </a:solidFill>
              </a:rPr>
              <a:t> for </a:t>
            </a:r>
          </a:p>
          <a:p>
            <a:r>
              <a:rPr lang="en-US" sz="1400" i="1" dirty="0" smtClean="0">
                <a:solidFill>
                  <a:schemeClr val="tx2"/>
                </a:solidFill>
              </a:rPr>
              <a:t>Illustration purposes only.</a:t>
            </a:r>
            <a:endParaRPr lang="en-US" sz="105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 descr=" 24"/>
          <p:cNvCxnSpPr/>
          <p:nvPr/>
        </p:nvCxnSpPr>
        <p:spPr>
          <a:xfrm rot="16200000" flipH="1">
            <a:off x="5048250" y="4229100"/>
            <a:ext cx="1828800" cy="16002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37" descr=" 38"/>
          <p:cNvGrpSpPr/>
          <p:nvPr/>
        </p:nvGrpSpPr>
        <p:grpSpPr>
          <a:xfrm>
            <a:off x="6457950" y="5867400"/>
            <a:ext cx="1066800" cy="698500"/>
            <a:chOff x="1905000" y="3352800"/>
            <a:chExt cx="1066800" cy="698500"/>
          </a:xfrm>
        </p:grpSpPr>
        <p:pic>
          <p:nvPicPr>
            <p:cNvPr id="22" name="Picture 6" descr="http://cache.gawkerassets.com/assets/images/4/2008/10/overview-gallery3-20081014.jpg"/>
            <p:cNvPicPr>
              <a:picLocks noChangeAspect="1" noChangeArrowheads="1"/>
            </p:cNvPicPr>
            <p:nvPr/>
          </p:nvPicPr>
          <p:blipFill>
            <a:blip r:embed="rId2" cstate="print"/>
            <a:srcRect l="10816" t="6107" r="10816" b="8397"/>
            <a:stretch>
              <a:fillRect/>
            </a:stretch>
          </p:blipFill>
          <p:spPr bwMode="auto">
            <a:xfrm>
              <a:off x="1905000" y="3429000"/>
              <a:ext cx="1066800" cy="6223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2302073" y="3352800"/>
              <a:ext cx="27571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cs typeface="Times New Roman" pitchFamily="18" charset="0"/>
                </a:rPr>
                <a:t>E</a:t>
              </a:r>
              <a:endParaRPr lang="en-US" sz="12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sp>
        <p:nvSpPr>
          <p:cNvPr id="9" name="TextBox 8" descr=" 9"/>
          <p:cNvSpPr txBox="1"/>
          <p:nvPr/>
        </p:nvSpPr>
        <p:spPr>
          <a:xfrm>
            <a:off x="5735439" y="4991100"/>
            <a:ext cx="5129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2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sp>
        <p:nvSpPr>
          <p:cNvPr id="10" name="TextBox 9" descr=" 10"/>
          <p:cNvSpPr txBox="1"/>
          <p:nvPr/>
        </p:nvSpPr>
        <p:spPr>
          <a:xfrm>
            <a:off x="5254823" y="1282700"/>
            <a:ext cx="27571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  <p:cxnSp>
        <p:nvCxnSpPr>
          <p:cNvPr id="17" name="Straight Arrow Connector 16" descr=" 20"/>
          <p:cNvCxnSpPr/>
          <p:nvPr/>
        </p:nvCxnSpPr>
        <p:spPr>
          <a:xfrm rot="16200000" flipH="1">
            <a:off x="4781550" y="4343400"/>
            <a:ext cx="91440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 descr=" 23"/>
          <p:cNvSpPr txBox="1"/>
          <p:nvPr/>
        </p:nvSpPr>
        <p:spPr>
          <a:xfrm>
            <a:off x="1047750" y="914400"/>
            <a:ext cx="3919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Potential Solution: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Keep signal away from E with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Single-User Beamforming or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Directional Antenna</a:t>
            </a:r>
          </a:p>
        </p:txBody>
      </p:sp>
      <p:sp>
        <p:nvSpPr>
          <p:cNvPr id="20" name="TextBox 19" descr=" 49"/>
          <p:cNvSpPr txBox="1"/>
          <p:nvPr/>
        </p:nvSpPr>
        <p:spPr>
          <a:xfrm>
            <a:off x="5695951" y="6172200"/>
            <a:ext cx="53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</a:t>
            </a:r>
            <a:endParaRPr lang="en-US" dirty="0"/>
          </a:p>
        </p:txBody>
      </p:sp>
      <p:sp>
        <p:nvSpPr>
          <p:cNvPr id="18" name="Oval 17" descr=" 26"/>
          <p:cNvSpPr/>
          <p:nvPr/>
        </p:nvSpPr>
        <p:spPr>
          <a:xfrm rot="19149537">
            <a:off x="5326573" y="3210787"/>
            <a:ext cx="1274685" cy="3764944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 descr=" 53"/>
          <p:cNvSpPr txBox="1"/>
          <p:nvPr/>
        </p:nvSpPr>
        <p:spPr>
          <a:xfrm>
            <a:off x="819150" y="5257800"/>
            <a:ext cx="2055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**</a:t>
            </a:r>
            <a:r>
              <a:rPr lang="en-US" sz="1400" i="1" dirty="0" err="1" smtClean="0">
                <a:solidFill>
                  <a:schemeClr val="tx2"/>
                </a:solidFill>
              </a:rPr>
              <a:t>Beampatterns</a:t>
            </a:r>
            <a:r>
              <a:rPr lang="en-US" sz="1400" i="1" dirty="0" smtClean="0">
                <a:solidFill>
                  <a:schemeClr val="tx2"/>
                </a:solidFill>
              </a:rPr>
              <a:t> for </a:t>
            </a:r>
          </a:p>
          <a:p>
            <a:r>
              <a:rPr lang="en-US" sz="1400" i="1" dirty="0" smtClean="0">
                <a:solidFill>
                  <a:schemeClr val="tx2"/>
                </a:solidFill>
              </a:rPr>
              <a:t>Illustration purposes only.</a:t>
            </a:r>
            <a:endParaRPr lang="en-US" sz="105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 descr=" 24"/>
          <p:cNvCxnSpPr/>
          <p:nvPr/>
        </p:nvCxnSpPr>
        <p:spPr>
          <a:xfrm rot="16200000" flipH="1">
            <a:off x="5048250" y="4229100"/>
            <a:ext cx="1828800" cy="16002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7" descr=" 38"/>
          <p:cNvGrpSpPr/>
          <p:nvPr/>
        </p:nvGrpSpPr>
        <p:grpSpPr>
          <a:xfrm>
            <a:off x="6457950" y="5867400"/>
            <a:ext cx="1066800" cy="698500"/>
            <a:chOff x="1905000" y="3352800"/>
            <a:chExt cx="1066800" cy="698500"/>
          </a:xfrm>
        </p:grpSpPr>
        <p:pic>
          <p:nvPicPr>
            <p:cNvPr id="22" name="Picture 6" descr="http://cache.gawkerassets.com/assets/images/4/2008/10/overview-gallery3-20081014.jpg"/>
            <p:cNvPicPr>
              <a:picLocks noChangeAspect="1" noChangeArrowheads="1"/>
            </p:cNvPicPr>
            <p:nvPr/>
          </p:nvPicPr>
          <p:blipFill>
            <a:blip r:embed="rId2" cstate="print"/>
            <a:srcRect l="10816" t="6107" r="10816" b="8397"/>
            <a:stretch>
              <a:fillRect/>
            </a:stretch>
          </p:blipFill>
          <p:spPr bwMode="auto">
            <a:xfrm>
              <a:off x="1905000" y="3429000"/>
              <a:ext cx="1066800" cy="6223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2302073" y="3352800"/>
              <a:ext cx="27571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cs typeface="Times New Roman" pitchFamily="18" charset="0"/>
                </a:rPr>
                <a:t>E</a:t>
              </a:r>
              <a:endParaRPr lang="en-US" sz="12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sp>
        <p:nvSpPr>
          <p:cNvPr id="9" name="TextBox 8" descr=" 9"/>
          <p:cNvSpPr txBox="1"/>
          <p:nvPr/>
        </p:nvSpPr>
        <p:spPr>
          <a:xfrm>
            <a:off x="5735439" y="4991100"/>
            <a:ext cx="5129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2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sp>
        <p:nvSpPr>
          <p:cNvPr id="10" name="TextBox 9" descr=" 10"/>
          <p:cNvSpPr txBox="1"/>
          <p:nvPr/>
        </p:nvSpPr>
        <p:spPr>
          <a:xfrm>
            <a:off x="5254823" y="1282700"/>
            <a:ext cx="27571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  <p:cxnSp>
        <p:nvCxnSpPr>
          <p:cNvPr id="17" name="Straight Arrow Connector 16" descr=" 20"/>
          <p:cNvCxnSpPr/>
          <p:nvPr/>
        </p:nvCxnSpPr>
        <p:spPr>
          <a:xfrm rot="16200000" flipH="1">
            <a:off x="4781550" y="4343400"/>
            <a:ext cx="91440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 descr=" 21"/>
          <p:cNvCxnSpPr/>
          <p:nvPr/>
        </p:nvCxnSpPr>
        <p:spPr>
          <a:xfrm rot="10800000">
            <a:off x="6000750" y="2057400"/>
            <a:ext cx="1371600" cy="9906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 descr=" 23"/>
          <p:cNvSpPr txBox="1"/>
          <p:nvPr/>
        </p:nvSpPr>
        <p:spPr>
          <a:xfrm>
            <a:off x="1047750" y="914400"/>
            <a:ext cx="3919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Potential Solution: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Keep signal away from E with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Single-User Beamforming or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Directional Antenna</a:t>
            </a:r>
          </a:p>
        </p:txBody>
      </p:sp>
      <p:sp>
        <p:nvSpPr>
          <p:cNvPr id="26" name="TextBox 25" descr=" 35"/>
          <p:cNvSpPr txBox="1"/>
          <p:nvPr/>
        </p:nvSpPr>
        <p:spPr>
          <a:xfrm rot="2172003">
            <a:off x="6243775" y="2309331"/>
            <a:ext cx="117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Multi-Path</a:t>
            </a:r>
            <a:endParaRPr lang="en-US" dirty="0"/>
          </a:p>
        </p:txBody>
      </p:sp>
      <p:sp>
        <p:nvSpPr>
          <p:cNvPr id="20" name="TextBox 19" descr=" 49"/>
          <p:cNvSpPr txBox="1"/>
          <p:nvPr/>
        </p:nvSpPr>
        <p:spPr>
          <a:xfrm>
            <a:off x="5695951" y="6172200"/>
            <a:ext cx="53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</a:t>
            </a:r>
            <a:endParaRPr lang="en-US" dirty="0"/>
          </a:p>
        </p:txBody>
      </p:sp>
      <p:sp>
        <p:nvSpPr>
          <p:cNvPr id="21" name="Oval 20" descr=" 27"/>
          <p:cNvSpPr/>
          <p:nvPr/>
        </p:nvSpPr>
        <p:spPr>
          <a:xfrm rot="1028377">
            <a:off x="6908214" y="2847425"/>
            <a:ext cx="1274685" cy="3764944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 descr=" 30"/>
          <p:cNvSpPr/>
          <p:nvPr/>
        </p:nvSpPr>
        <p:spPr>
          <a:xfrm rot="18194250">
            <a:off x="5546108" y="-167503"/>
            <a:ext cx="1274685" cy="465391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 descr=" 26"/>
          <p:cNvSpPr/>
          <p:nvPr/>
        </p:nvSpPr>
        <p:spPr>
          <a:xfrm rot="19149537">
            <a:off x="5326573" y="3210787"/>
            <a:ext cx="1274685" cy="3764944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 descr=" 53"/>
          <p:cNvSpPr txBox="1"/>
          <p:nvPr/>
        </p:nvSpPr>
        <p:spPr>
          <a:xfrm>
            <a:off x="819150" y="5257800"/>
            <a:ext cx="2055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**</a:t>
            </a:r>
            <a:r>
              <a:rPr lang="en-US" sz="1400" i="1" dirty="0" err="1" smtClean="0">
                <a:solidFill>
                  <a:schemeClr val="tx2"/>
                </a:solidFill>
              </a:rPr>
              <a:t>Beampatterns</a:t>
            </a:r>
            <a:r>
              <a:rPr lang="en-US" sz="1400" i="1" dirty="0" smtClean="0">
                <a:solidFill>
                  <a:schemeClr val="tx2"/>
                </a:solidFill>
              </a:rPr>
              <a:t> for </a:t>
            </a:r>
          </a:p>
          <a:p>
            <a:r>
              <a:rPr lang="en-US" sz="1400" i="1" dirty="0" smtClean="0">
                <a:solidFill>
                  <a:schemeClr val="tx2"/>
                </a:solidFill>
              </a:rPr>
              <a:t>Illustration purposes only.</a:t>
            </a:r>
            <a:endParaRPr lang="en-US" sz="105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 descr=" 24"/>
          <p:cNvCxnSpPr/>
          <p:nvPr/>
        </p:nvCxnSpPr>
        <p:spPr>
          <a:xfrm rot="16200000" flipH="1">
            <a:off x="5048250" y="4229100"/>
            <a:ext cx="1828800" cy="16002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7" descr=" 38"/>
          <p:cNvGrpSpPr/>
          <p:nvPr/>
        </p:nvGrpSpPr>
        <p:grpSpPr>
          <a:xfrm>
            <a:off x="6457950" y="5867400"/>
            <a:ext cx="1066800" cy="698500"/>
            <a:chOff x="1905000" y="3352800"/>
            <a:chExt cx="1066800" cy="698500"/>
          </a:xfrm>
        </p:grpSpPr>
        <p:pic>
          <p:nvPicPr>
            <p:cNvPr id="22" name="Picture 6" descr="http://cache.gawkerassets.com/assets/images/4/2008/10/overview-gallery3-20081014.jpg"/>
            <p:cNvPicPr>
              <a:picLocks noChangeAspect="1" noChangeArrowheads="1"/>
            </p:cNvPicPr>
            <p:nvPr/>
          </p:nvPicPr>
          <p:blipFill>
            <a:blip r:embed="rId2" cstate="print"/>
            <a:srcRect l="10816" t="6107" r="10816" b="8397"/>
            <a:stretch>
              <a:fillRect/>
            </a:stretch>
          </p:blipFill>
          <p:spPr bwMode="auto">
            <a:xfrm>
              <a:off x="1905000" y="3429000"/>
              <a:ext cx="1066800" cy="6223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2302073" y="3352800"/>
              <a:ext cx="27571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cs typeface="Times New Roman" pitchFamily="18" charset="0"/>
                </a:rPr>
                <a:t>E</a:t>
              </a:r>
              <a:endParaRPr lang="en-US" sz="12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sp>
        <p:nvSpPr>
          <p:cNvPr id="9" name="TextBox 8" descr=" 9"/>
          <p:cNvSpPr txBox="1"/>
          <p:nvPr/>
        </p:nvSpPr>
        <p:spPr>
          <a:xfrm>
            <a:off x="5735439" y="4991100"/>
            <a:ext cx="5129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2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sp>
        <p:nvSpPr>
          <p:cNvPr id="10" name="TextBox 9" descr=" 10"/>
          <p:cNvSpPr txBox="1"/>
          <p:nvPr/>
        </p:nvSpPr>
        <p:spPr>
          <a:xfrm>
            <a:off x="5254823" y="1282700"/>
            <a:ext cx="27571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  <p:cxnSp>
        <p:nvCxnSpPr>
          <p:cNvPr id="17" name="Straight Arrow Connector 16" descr=" 20"/>
          <p:cNvCxnSpPr/>
          <p:nvPr/>
        </p:nvCxnSpPr>
        <p:spPr>
          <a:xfrm rot="16200000" flipH="1">
            <a:off x="4781550" y="4343400"/>
            <a:ext cx="91440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 descr=" 21"/>
          <p:cNvCxnSpPr/>
          <p:nvPr/>
        </p:nvCxnSpPr>
        <p:spPr>
          <a:xfrm rot="10800000">
            <a:off x="6000750" y="2057400"/>
            <a:ext cx="1371600" cy="9906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 descr=" 23"/>
          <p:cNvSpPr txBox="1"/>
          <p:nvPr/>
        </p:nvSpPr>
        <p:spPr>
          <a:xfrm>
            <a:off x="1047750" y="914400"/>
            <a:ext cx="3919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Potential Solution: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Keep signal away from E with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Single-User Beamforming or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Directional Antenna</a:t>
            </a:r>
          </a:p>
        </p:txBody>
      </p:sp>
      <p:sp>
        <p:nvSpPr>
          <p:cNvPr id="26" name="TextBox 25" descr=" 35"/>
          <p:cNvSpPr txBox="1"/>
          <p:nvPr/>
        </p:nvSpPr>
        <p:spPr>
          <a:xfrm rot="2172003">
            <a:off x="6243775" y="2309331"/>
            <a:ext cx="117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Multi-Path</a:t>
            </a:r>
            <a:endParaRPr lang="en-US" dirty="0"/>
          </a:p>
        </p:txBody>
      </p:sp>
      <p:sp>
        <p:nvSpPr>
          <p:cNvPr id="20" name="TextBox 19" descr=" 49"/>
          <p:cNvSpPr txBox="1"/>
          <p:nvPr/>
        </p:nvSpPr>
        <p:spPr>
          <a:xfrm>
            <a:off x="5695951" y="6172200"/>
            <a:ext cx="53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</a:t>
            </a:r>
            <a:endParaRPr lang="en-US" dirty="0"/>
          </a:p>
        </p:txBody>
      </p:sp>
      <p:sp>
        <p:nvSpPr>
          <p:cNvPr id="21" name="Oval 20" descr=" 27"/>
          <p:cNvSpPr/>
          <p:nvPr/>
        </p:nvSpPr>
        <p:spPr>
          <a:xfrm rot="1028377">
            <a:off x="6908214" y="2847425"/>
            <a:ext cx="1274685" cy="3764944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 descr=" 30"/>
          <p:cNvSpPr/>
          <p:nvPr/>
        </p:nvSpPr>
        <p:spPr>
          <a:xfrm rot="18194250">
            <a:off x="5546108" y="-167503"/>
            <a:ext cx="1274685" cy="465391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 descr=" 26"/>
          <p:cNvSpPr/>
          <p:nvPr/>
        </p:nvSpPr>
        <p:spPr>
          <a:xfrm rot="19149537">
            <a:off x="5326573" y="3210787"/>
            <a:ext cx="1274685" cy="3764944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 descr=" 52"/>
          <p:cNvSpPr txBox="1"/>
          <p:nvPr/>
        </p:nvSpPr>
        <p:spPr>
          <a:xfrm>
            <a:off x="1764029" y="2362201"/>
            <a:ext cx="6035040" cy="267765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Problem:</a:t>
            </a:r>
          </a:p>
          <a:p>
            <a:pPr algn="ctr"/>
            <a:r>
              <a:rPr lang="en-US" sz="2800" b="1" i="1" dirty="0" smtClean="0"/>
              <a:t>Single Target directional methods are agnostic to user locations other than IU.  Multi-path effects and knowledge of IU location can be used to compromise the transmission.</a:t>
            </a:r>
            <a:endParaRPr lang="en-US" sz="2800" b="1" i="1" dirty="0"/>
          </a:p>
        </p:txBody>
      </p:sp>
      <p:sp>
        <p:nvSpPr>
          <p:cNvPr id="19" name="TextBox 18" descr=" 53"/>
          <p:cNvSpPr txBox="1"/>
          <p:nvPr/>
        </p:nvSpPr>
        <p:spPr>
          <a:xfrm>
            <a:off x="819150" y="5257800"/>
            <a:ext cx="2055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**</a:t>
            </a:r>
            <a:r>
              <a:rPr lang="en-US" sz="1400" i="1" dirty="0" err="1" smtClean="0">
                <a:solidFill>
                  <a:schemeClr val="tx2"/>
                </a:solidFill>
              </a:rPr>
              <a:t>Beampatterns</a:t>
            </a:r>
            <a:r>
              <a:rPr lang="en-US" sz="1400" i="1" dirty="0" smtClean="0">
                <a:solidFill>
                  <a:schemeClr val="tx2"/>
                </a:solidFill>
              </a:rPr>
              <a:t> for </a:t>
            </a:r>
          </a:p>
          <a:p>
            <a:r>
              <a:rPr lang="en-US" sz="1400" i="1" dirty="0" smtClean="0">
                <a:solidFill>
                  <a:schemeClr val="tx2"/>
                </a:solidFill>
              </a:rPr>
              <a:t>Illustration purposes only.</a:t>
            </a:r>
            <a:endParaRPr lang="en-US" sz="105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715000"/>
          </a:xfrm>
        </p:spPr>
        <p:txBody>
          <a:bodyPr>
            <a:normAutofit/>
          </a:bodyPr>
          <a:lstStyle/>
          <a:p>
            <a:pPr>
              <a:buChar char=" "/>
            </a:pPr>
            <a:r>
              <a:rPr lang="en-US" b="1" i="1" smtClean="0"/>
              <a:t>         </a:t>
            </a:r>
            <a:r>
              <a:rPr lang="en-US" smtClean="0"/>
              <a:t>                         </a:t>
            </a:r>
            <a:br>
              <a:rPr lang="en-US" smtClean="0"/>
            </a:br>
            <a:r>
              <a:rPr lang="en-US" smtClean="0"/>
              <a:t>                                          </a:t>
            </a:r>
            <a:endParaRPr lang="en-US" dirty="0" smtClean="0"/>
          </a:p>
          <a:p>
            <a:pPr>
              <a:buChar char=" "/>
            </a:pPr>
            <a:r>
              <a:rPr lang="en-US" b="1" i="1" smtClean="0"/>
              <a:t>          </a:t>
            </a:r>
            <a:r>
              <a:rPr lang="en-US" smtClean="0"/>
              <a:t>                               </a:t>
            </a:r>
            <a:br>
              <a:rPr lang="en-US" smtClean="0"/>
            </a:br>
            <a:r>
              <a:rPr lang="en-US" smtClean="0"/>
              <a:t>                                              </a:t>
            </a:r>
            <a:endParaRPr lang="en-US" dirty="0" smtClean="0"/>
          </a:p>
          <a:p>
            <a:pPr>
              <a:buChar char=" "/>
            </a:pPr>
            <a:r>
              <a:rPr lang="en-US" b="1" i="1" smtClean="0"/>
              <a:t>    </a:t>
            </a:r>
            <a:r>
              <a:rPr lang="en-US" smtClean="0"/>
              <a:t>                                     </a:t>
            </a:r>
            <a:br>
              <a:rPr lang="en-US" smtClean="0"/>
            </a:br>
            <a:r>
              <a:rPr lang="en-US" smtClean="0"/>
              <a:t>                                               </a:t>
            </a:r>
            <a:br>
              <a:rPr lang="en-US" smtClean="0"/>
            </a:br>
            <a:r>
              <a:rPr lang="en-US" smtClean="0"/>
              <a:t>            </a:t>
            </a:r>
            <a:endParaRPr lang="en-US" dirty="0" smtClean="0"/>
          </a:p>
          <a:p>
            <a:pPr lvl="1">
              <a:buChar char=" "/>
            </a:pPr>
            <a:r>
              <a:rPr lang="en-US" smtClean="0"/>
              <a:t>                               </a:t>
            </a:r>
            <a:endParaRPr lang="en-US" dirty="0" smtClean="0"/>
          </a:p>
          <a:p>
            <a:pPr lvl="1">
              <a:buChar char=" "/>
            </a:pPr>
            <a:r>
              <a:rPr lang="en-US" smtClean="0"/>
              <a:t>              </a:t>
            </a:r>
            <a:endParaRPr lang="en-US" dirty="0" smtClean="0"/>
          </a:p>
          <a:p>
            <a:pPr lvl="1">
              <a:buChar char=" "/>
            </a:pPr>
            <a:r>
              <a:rPr lang="en-US" smtClean="0"/>
              <a:t>                                     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 descr=" 5"/>
          <p:cNvSpPr txBox="1"/>
          <p:nvPr/>
        </p:nvSpPr>
        <p:spPr>
          <a:xfrm>
            <a:off x="3228975" y="1541825"/>
            <a:ext cx="3276600" cy="3749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 </a:t>
            </a:r>
            <a:r>
              <a:rPr lang="en-US" sz="200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</a:t>
            </a:r>
            <a:endParaRPr lang="en-US" sz="4400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 </a:t>
            </a:r>
            <a:endParaRPr lang="en-US" sz="4400" b="1" dirty="0">
              <a:solidFill>
                <a:schemeClr val="bg1"/>
              </a:solidFill>
              <a:latin typeface="+mj-lt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7899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715000"/>
          </a:xfrm>
        </p:spPr>
        <p:txBody>
          <a:bodyPr>
            <a:normAutofit/>
          </a:bodyPr>
          <a:lstStyle/>
          <a:p>
            <a:pPr lvl="0"/>
            <a:r>
              <a:rPr lang="en-US" b="1" i="1" smtClean="0">
                <a:latin typeface="Calibri"/>
              </a:rPr>
              <a:t>Problem: </a:t>
            </a:r>
            <a:r>
              <a:rPr lang="en-US" smtClean="0">
                <a:latin typeface="Calibri"/>
              </a:rPr>
              <a:t>How can we reliably keep eavesdroppers from decoding the IU’s data?</a:t>
            </a:r>
          </a:p>
          <a:p>
            <a:pPr>
              <a:buChar char=" "/>
            </a:pPr>
            <a:r>
              <a:rPr lang="en-US" b="1" i="1" smtClean="0"/>
              <a:t>          </a:t>
            </a:r>
            <a:r>
              <a:rPr lang="en-US" smtClean="0"/>
              <a:t>                               </a:t>
            </a:r>
            <a:br>
              <a:rPr lang="en-US" smtClean="0"/>
            </a:br>
            <a:r>
              <a:rPr lang="en-US" smtClean="0"/>
              <a:t>                                              </a:t>
            </a:r>
            <a:endParaRPr lang="en-US" dirty="0" smtClean="0"/>
          </a:p>
          <a:p>
            <a:pPr>
              <a:buChar char=" "/>
            </a:pPr>
            <a:r>
              <a:rPr lang="en-US" b="1" i="1" smtClean="0"/>
              <a:t>    </a:t>
            </a:r>
            <a:r>
              <a:rPr lang="en-US" smtClean="0"/>
              <a:t>                                     </a:t>
            </a:r>
            <a:br>
              <a:rPr lang="en-US" smtClean="0"/>
            </a:br>
            <a:r>
              <a:rPr lang="en-US" smtClean="0"/>
              <a:t>                                               </a:t>
            </a:r>
            <a:br>
              <a:rPr lang="en-US" smtClean="0"/>
            </a:br>
            <a:r>
              <a:rPr lang="en-US" smtClean="0"/>
              <a:t>            </a:t>
            </a:r>
            <a:endParaRPr lang="en-US" dirty="0" smtClean="0"/>
          </a:p>
          <a:p>
            <a:pPr lvl="1">
              <a:buChar char=" "/>
            </a:pPr>
            <a:r>
              <a:rPr lang="en-US" smtClean="0"/>
              <a:t>                               </a:t>
            </a:r>
            <a:endParaRPr lang="en-US" dirty="0" smtClean="0"/>
          </a:p>
          <a:p>
            <a:pPr lvl="1">
              <a:buChar char=" "/>
            </a:pPr>
            <a:r>
              <a:rPr lang="en-US" smtClean="0"/>
              <a:t>              </a:t>
            </a:r>
            <a:endParaRPr lang="en-US" dirty="0" smtClean="0"/>
          </a:p>
          <a:p>
            <a:pPr lvl="1">
              <a:buChar char=" "/>
            </a:pPr>
            <a:r>
              <a:rPr lang="en-US" smtClean="0"/>
              <a:t>                                     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 descr=" 5"/>
          <p:cNvSpPr txBox="1"/>
          <p:nvPr/>
        </p:nvSpPr>
        <p:spPr>
          <a:xfrm>
            <a:off x="3228975" y="1541825"/>
            <a:ext cx="3276600" cy="3749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 </a:t>
            </a:r>
            <a:r>
              <a:rPr lang="en-US" sz="200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</a:t>
            </a:r>
            <a:endParaRPr lang="en-US" sz="4400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 </a:t>
            </a:r>
            <a:endParaRPr lang="en-US" sz="4400" b="1" dirty="0">
              <a:solidFill>
                <a:schemeClr val="bg1"/>
              </a:solidFill>
              <a:latin typeface="+mj-lt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7899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pic>
        <p:nvPicPr>
          <p:cNvPr id="13" name="Picture 6" descr=" 13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2114550" y="3429000"/>
            <a:ext cx="1066800" cy="622300"/>
          </a:xfrm>
          <a:prstGeom prst="rect">
            <a:avLst/>
          </a:prstGeom>
          <a:noFill/>
        </p:spPr>
      </p:pic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715000"/>
          </a:xfrm>
        </p:spPr>
        <p:txBody>
          <a:bodyPr>
            <a:normAutofit/>
          </a:bodyPr>
          <a:lstStyle/>
          <a:p>
            <a:pPr lvl="0"/>
            <a:r>
              <a:rPr lang="en-US" b="1" i="1" smtClean="0">
                <a:latin typeface="Calibri"/>
              </a:rPr>
              <a:t>Problem: </a:t>
            </a:r>
            <a:r>
              <a:rPr lang="en-US" smtClean="0">
                <a:latin typeface="Calibri"/>
              </a:rPr>
              <a:t>How can we reliably keep eavesdroppers from decoding the IU’s data?</a:t>
            </a:r>
          </a:p>
          <a:p>
            <a:pPr lvl="0"/>
            <a:r>
              <a:rPr lang="en-US" b="1" i="1" smtClean="0">
                <a:latin typeface="Calibri"/>
              </a:rPr>
              <a:t>Solution: </a:t>
            </a:r>
            <a:r>
              <a:rPr lang="en-US" smtClean="0">
                <a:latin typeface="Calibri"/>
              </a:rPr>
              <a:t>Simultaneously Blind (actively interfere) Eavesdroppers while serving the IU.</a:t>
            </a:r>
          </a:p>
          <a:p>
            <a:pPr>
              <a:buChar char=" "/>
            </a:pPr>
            <a:r>
              <a:rPr lang="en-US" b="1" i="1" smtClean="0"/>
              <a:t>    </a:t>
            </a:r>
            <a:r>
              <a:rPr lang="en-US" smtClean="0"/>
              <a:t>                                     </a:t>
            </a:r>
            <a:br>
              <a:rPr lang="en-US" smtClean="0"/>
            </a:br>
            <a:r>
              <a:rPr lang="en-US" smtClean="0"/>
              <a:t>                                               </a:t>
            </a:r>
            <a:br>
              <a:rPr lang="en-US" smtClean="0"/>
            </a:br>
            <a:r>
              <a:rPr lang="en-US" smtClean="0"/>
              <a:t>            </a:t>
            </a:r>
            <a:endParaRPr lang="en-US" dirty="0" smtClean="0"/>
          </a:p>
          <a:p>
            <a:pPr lvl="1">
              <a:buChar char=" "/>
            </a:pPr>
            <a:r>
              <a:rPr lang="en-US" smtClean="0"/>
              <a:t>                               </a:t>
            </a:r>
            <a:endParaRPr lang="en-US" dirty="0" smtClean="0"/>
          </a:p>
          <a:p>
            <a:pPr lvl="1">
              <a:buChar char=" "/>
            </a:pPr>
            <a:r>
              <a:rPr lang="en-US" smtClean="0"/>
              <a:t>              </a:t>
            </a:r>
            <a:endParaRPr lang="en-US" dirty="0" smtClean="0"/>
          </a:p>
          <a:p>
            <a:pPr lvl="1">
              <a:buChar char=" "/>
            </a:pPr>
            <a:r>
              <a:rPr lang="en-US" smtClean="0"/>
              <a:t>                                     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 descr=" 5"/>
          <p:cNvSpPr txBox="1"/>
          <p:nvPr/>
        </p:nvSpPr>
        <p:spPr>
          <a:xfrm>
            <a:off x="3228975" y="1541825"/>
            <a:ext cx="3276600" cy="3749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 </a:t>
            </a:r>
            <a:r>
              <a:rPr lang="en-US" sz="200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</a:t>
            </a:r>
            <a:endParaRPr lang="en-US" sz="4400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 </a:t>
            </a:r>
            <a:endParaRPr lang="en-US" sz="4400" b="1" dirty="0">
              <a:solidFill>
                <a:schemeClr val="bg1"/>
              </a:solidFill>
              <a:latin typeface="+mj-lt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7899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715000"/>
          </a:xfrm>
        </p:spPr>
        <p:txBody>
          <a:bodyPr>
            <a:normAutofit/>
          </a:bodyPr>
          <a:lstStyle/>
          <a:p>
            <a:pPr lvl="0"/>
            <a:r>
              <a:rPr lang="en-US" b="1" i="1" smtClean="0">
                <a:latin typeface="Calibri"/>
              </a:rPr>
              <a:t>Problem: </a:t>
            </a:r>
            <a:r>
              <a:rPr lang="en-US" smtClean="0">
                <a:latin typeface="Calibri"/>
              </a:rPr>
              <a:t>How can we reliably keep eavesdroppers from decoding the IU’s data?</a:t>
            </a:r>
          </a:p>
          <a:p>
            <a:pPr lvl="0"/>
            <a:r>
              <a:rPr lang="en-US" b="1" i="1" smtClean="0">
                <a:latin typeface="Calibri"/>
              </a:rPr>
              <a:t>Solution: </a:t>
            </a:r>
            <a:r>
              <a:rPr lang="en-US" smtClean="0">
                <a:latin typeface="Calibri"/>
              </a:rPr>
              <a:t>Simultaneously Blind (actively interfere) Eavesdroppers while serving the IU.</a:t>
            </a:r>
          </a:p>
          <a:p>
            <a:pPr lvl="0"/>
            <a:r>
              <a:rPr lang="en-US" b="1" i="1" smtClean="0">
                <a:latin typeface="Calibri"/>
              </a:rPr>
              <a:t>How:</a:t>
            </a:r>
            <a:r>
              <a:rPr lang="en-US" smtClean="0">
                <a:latin typeface="Calibri"/>
              </a:rPr>
              <a:t> By leveraging the multi-stream/user abilities of recent multi-antenna technologies (802.11n/ac)</a:t>
            </a:r>
          </a:p>
          <a:p>
            <a:pPr lvl="1">
              <a:buChar char=" "/>
            </a:pPr>
            <a:r>
              <a:rPr lang="en-US" smtClean="0"/>
              <a:t>                               </a:t>
            </a:r>
            <a:endParaRPr lang="en-US" dirty="0" smtClean="0"/>
          </a:p>
          <a:p>
            <a:pPr lvl="1">
              <a:buChar char=" "/>
            </a:pPr>
            <a:r>
              <a:rPr lang="en-US" smtClean="0"/>
              <a:t>              </a:t>
            </a:r>
            <a:endParaRPr lang="en-US" dirty="0" smtClean="0"/>
          </a:p>
          <a:p>
            <a:pPr lvl="1">
              <a:buChar char=" "/>
            </a:pPr>
            <a:r>
              <a:rPr lang="en-US" smtClean="0"/>
              <a:t>                                     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 descr=" 5"/>
          <p:cNvSpPr txBox="1"/>
          <p:nvPr/>
        </p:nvSpPr>
        <p:spPr>
          <a:xfrm>
            <a:off x="3228975" y="1541825"/>
            <a:ext cx="3276600" cy="3749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 </a:t>
            </a:r>
            <a:r>
              <a:rPr lang="en-US" sz="200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</a:t>
            </a:r>
            <a:endParaRPr lang="en-US" sz="4400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 </a:t>
            </a:r>
            <a:endParaRPr lang="en-US" sz="4400" b="1" dirty="0">
              <a:solidFill>
                <a:schemeClr val="bg1"/>
              </a:solidFill>
              <a:latin typeface="+mj-lt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7899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715000"/>
          </a:xfrm>
        </p:spPr>
        <p:txBody>
          <a:bodyPr>
            <a:normAutofit/>
          </a:bodyPr>
          <a:lstStyle/>
          <a:p>
            <a:pPr lvl="0"/>
            <a:r>
              <a:rPr lang="en-US" b="1" i="1" smtClean="0">
                <a:latin typeface="Calibri"/>
              </a:rPr>
              <a:t>Problem: </a:t>
            </a:r>
            <a:r>
              <a:rPr lang="en-US" smtClean="0">
                <a:latin typeface="Calibri"/>
              </a:rPr>
              <a:t>How can we reliably keep eavesdroppers from decoding the IU’s data?</a:t>
            </a:r>
          </a:p>
          <a:p>
            <a:pPr lvl="0"/>
            <a:r>
              <a:rPr lang="en-US" b="1" i="1" smtClean="0">
                <a:latin typeface="Calibri"/>
              </a:rPr>
              <a:t>Solution: </a:t>
            </a:r>
            <a:r>
              <a:rPr lang="en-US" smtClean="0">
                <a:latin typeface="Calibri"/>
              </a:rPr>
              <a:t>Simultaneously Blind (actively interfere) Eavesdroppers while serving the IU.</a:t>
            </a:r>
          </a:p>
          <a:p>
            <a:pPr lvl="0"/>
            <a:r>
              <a:rPr lang="en-US" b="1" i="1" smtClean="0">
                <a:latin typeface="Calibri"/>
              </a:rPr>
              <a:t>How:</a:t>
            </a:r>
            <a:r>
              <a:rPr lang="en-US" smtClean="0">
                <a:latin typeface="Calibri"/>
              </a:rPr>
              <a:t> By leveraging the multi-stream/user abilities of recent multi-antenna technologies (802.11n/ac)</a:t>
            </a:r>
          </a:p>
          <a:p>
            <a:pPr lvl="1"/>
            <a:r>
              <a:rPr lang="en-US" smtClean="0">
                <a:latin typeface="Calibri"/>
              </a:rPr>
              <a:t>AP creates simultaneous streams</a:t>
            </a:r>
          </a:p>
          <a:p>
            <a:pPr lvl="1">
              <a:buChar char=" "/>
            </a:pPr>
            <a:r>
              <a:rPr lang="en-US" smtClean="0"/>
              <a:t>              </a:t>
            </a:r>
            <a:endParaRPr lang="en-US" dirty="0" smtClean="0"/>
          </a:p>
          <a:p>
            <a:pPr lvl="1">
              <a:buChar char=" "/>
            </a:pPr>
            <a:r>
              <a:rPr lang="en-US" smtClean="0"/>
              <a:t>                                     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 descr=" 5"/>
          <p:cNvSpPr txBox="1"/>
          <p:nvPr/>
        </p:nvSpPr>
        <p:spPr>
          <a:xfrm>
            <a:off x="3228975" y="1541825"/>
            <a:ext cx="3276600" cy="3749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 </a:t>
            </a:r>
            <a:r>
              <a:rPr lang="en-US" sz="200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</a:t>
            </a:r>
            <a:endParaRPr lang="en-US" sz="4400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 </a:t>
            </a:r>
            <a:endParaRPr lang="en-US" sz="4400" b="1" dirty="0">
              <a:solidFill>
                <a:schemeClr val="bg1"/>
              </a:solidFill>
              <a:latin typeface="+mj-lt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7899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715000"/>
          </a:xfrm>
        </p:spPr>
        <p:txBody>
          <a:bodyPr>
            <a:normAutofit/>
          </a:bodyPr>
          <a:lstStyle/>
          <a:p>
            <a:pPr lvl="0"/>
            <a:r>
              <a:rPr lang="en-US" b="1" i="1" smtClean="0">
                <a:latin typeface="Calibri"/>
              </a:rPr>
              <a:t>Problem: </a:t>
            </a:r>
            <a:r>
              <a:rPr lang="en-US" smtClean="0">
                <a:latin typeface="Calibri"/>
              </a:rPr>
              <a:t>How can we reliably keep eavesdroppers from decoding the IU’s data?</a:t>
            </a:r>
          </a:p>
          <a:p>
            <a:pPr lvl="0"/>
            <a:r>
              <a:rPr lang="en-US" b="1" i="1" smtClean="0">
                <a:latin typeface="Calibri"/>
              </a:rPr>
              <a:t>Solution: </a:t>
            </a:r>
            <a:r>
              <a:rPr lang="en-US" smtClean="0">
                <a:latin typeface="Calibri"/>
              </a:rPr>
              <a:t>Simultaneously Blind (actively interfere) Eavesdroppers while serving the IU.</a:t>
            </a:r>
          </a:p>
          <a:p>
            <a:pPr lvl="0"/>
            <a:r>
              <a:rPr lang="en-US" b="1" i="1" smtClean="0">
                <a:latin typeface="Calibri"/>
              </a:rPr>
              <a:t>How:</a:t>
            </a:r>
            <a:r>
              <a:rPr lang="en-US" smtClean="0">
                <a:latin typeface="Calibri"/>
              </a:rPr>
              <a:t> By leveraging the multi-stream/user abilities of recent multi-antenna technologies (802.11n/ac)</a:t>
            </a:r>
          </a:p>
          <a:p>
            <a:pPr lvl="1"/>
            <a:r>
              <a:rPr lang="en-US" smtClean="0">
                <a:latin typeface="Calibri"/>
              </a:rPr>
              <a:t>AP creates simultaneous streams</a:t>
            </a:r>
          </a:p>
          <a:p>
            <a:pPr lvl="1"/>
            <a:r>
              <a:rPr lang="en-US" smtClean="0">
                <a:latin typeface="Calibri"/>
              </a:rPr>
              <a:t>Use one for IU</a:t>
            </a:r>
          </a:p>
          <a:p>
            <a:pPr lvl="1">
              <a:buChar char=" "/>
            </a:pPr>
            <a:r>
              <a:rPr lang="en-US" smtClean="0"/>
              <a:t>                                     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 descr=" 5"/>
          <p:cNvSpPr txBox="1"/>
          <p:nvPr/>
        </p:nvSpPr>
        <p:spPr>
          <a:xfrm>
            <a:off x="3228975" y="1541825"/>
            <a:ext cx="3276600" cy="3749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 </a:t>
            </a:r>
            <a:r>
              <a:rPr lang="en-US" sz="200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</a:t>
            </a:r>
            <a:endParaRPr lang="en-US" sz="4400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 </a:t>
            </a:r>
            <a:endParaRPr lang="en-US" sz="4400" b="1" dirty="0">
              <a:solidFill>
                <a:schemeClr val="bg1"/>
              </a:solidFill>
              <a:latin typeface="+mj-lt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7899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715000"/>
          </a:xfrm>
        </p:spPr>
        <p:txBody>
          <a:bodyPr>
            <a:normAutofit/>
          </a:bodyPr>
          <a:lstStyle/>
          <a:p>
            <a:pPr lvl="0"/>
            <a:r>
              <a:rPr lang="en-US" b="1" i="1" smtClean="0">
                <a:latin typeface="Calibri"/>
              </a:rPr>
              <a:t>Problem: </a:t>
            </a:r>
            <a:r>
              <a:rPr lang="en-US" smtClean="0">
                <a:latin typeface="Calibri"/>
              </a:rPr>
              <a:t>How can we reliably keep eavesdroppers from decoding the IU’s data?</a:t>
            </a:r>
          </a:p>
          <a:p>
            <a:pPr lvl="0"/>
            <a:r>
              <a:rPr lang="en-US" b="1" i="1" smtClean="0">
                <a:latin typeface="Calibri"/>
              </a:rPr>
              <a:t>Solution: </a:t>
            </a:r>
            <a:r>
              <a:rPr lang="en-US" smtClean="0">
                <a:latin typeface="Calibri"/>
              </a:rPr>
              <a:t>Simultaneously Blind (actively interfere) Eavesdroppers while serving the IU.</a:t>
            </a:r>
          </a:p>
          <a:p>
            <a:pPr lvl="0"/>
            <a:r>
              <a:rPr lang="en-US" b="1" i="1" smtClean="0">
                <a:latin typeface="Calibri"/>
              </a:rPr>
              <a:t>How:</a:t>
            </a:r>
            <a:r>
              <a:rPr lang="en-US" smtClean="0">
                <a:latin typeface="Calibri"/>
              </a:rPr>
              <a:t> By leveraging the multi-stream/user abilities of recent multi-antenna technologies (802.11n/ac)</a:t>
            </a:r>
          </a:p>
          <a:p>
            <a:pPr lvl="1"/>
            <a:r>
              <a:rPr lang="en-US" smtClean="0">
                <a:latin typeface="Calibri"/>
              </a:rPr>
              <a:t>AP creates simultaneous streams</a:t>
            </a:r>
          </a:p>
          <a:p>
            <a:pPr lvl="1"/>
            <a:r>
              <a:rPr lang="en-US" smtClean="0">
                <a:latin typeface="Calibri"/>
              </a:rPr>
              <a:t>Use one for IU</a:t>
            </a:r>
          </a:p>
          <a:p>
            <a:pPr lvl="1"/>
            <a:r>
              <a:rPr lang="en-US" smtClean="0">
                <a:latin typeface="Calibri"/>
              </a:rPr>
              <a:t>Use remaining to Blind Eavesdroppers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 descr=" 5"/>
          <p:cNvSpPr txBox="1"/>
          <p:nvPr/>
        </p:nvSpPr>
        <p:spPr>
          <a:xfrm>
            <a:off x="3228975" y="1541825"/>
            <a:ext cx="3276600" cy="3749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 </a:t>
            </a:r>
            <a:r>
              <a:rPr lang="en-US" sz="200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</a:t>
            </a:r>
            <a:endParaRPr lang="en-US" sz="4400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 </a:t>
            </a:r>
            <a:endParaRPr lang="en-US" sz="4400" b="1" dirty="0">
              <a:solidFill>
                <a:schemeClr val="bg1"/>
              </a:solidFill>
              <a:latin typeface="+mj-lt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7899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715000"/>
          </a:xfrm>
        </p:spPr>
        <p:txBody>
          <a:bodyPr>
            <a:normAutofit/>
          </a:bodyPr>
          <a:lstStyle/>
          <a:p>
            <a:pPr lvl="0"/>
            <a:r>
              <a:rPr lang="en-US" b="1" i="1" smtClean="0">
                <a:latin typeface="Calibri"/>
              </a:rPr>
              <a:t>Problem: </a:t>
            </a:r>
            <a:r>
              <a:rPr lang="en-US" smtClean="0">
                <a:latin typeface="Calibri"/>
              </a:rPr>
              <a:t>How can we reliably keep eavesdroppers from decoding the IU’s data?</a:t>
            </a:r>
          </a:p>
          <a:p>
            <a:pPr lvl="0"/>
            <a:r>
              <a:rPr lang="en-US" b="1" i="1" smtClean="0">
                <a:latin typeface="Calibri"/>
              </a:rPr>
              <a:t>Solution: </a:t>
            </a:r>
            <a:r>
              <a:rPr lang="en-US" smtClean="0">
                <a:latin typeface="Calibri"/>
              </a:rPr>
              <a:t>Simultaneously Blind (actively interfere) Eavesdroppers while serving the IU.</a:t>
            </a:r>
          </a:p>
          <a:p>
            <a:pPr lvl="0"/>
            <a:r>
              <a:rPr lang="en-US" b="1" i="1" smtClean="0">
                <a:latin typeface="Calibri"/>
              </a:rPr>
              <a:t>How:</a:t>
            </a:r>
            <a:r>
              <a:rPr lang="en-US" smtClean="0">
                <a:latin typeface="Calibri"/>
              </a:rPr>
              <a:t> By leveraging the multi-stream/user abilities of recent multi-antenna technologies (802.11n/ac)</a:t>
            </a:r>
          </a:p>
          <a:p>
            <a:pPr lvl="1"/>
            <a:r>
              <a:rPr lang="en-US" smtClean="0">
                <a:latin typeface="Calibri"/>
              </a:rPr>
              <a:t>AP creates simultaneous streams</a:t>
            </a:r>
          </a:p>
          <a:p>
            <a:pPr lvl="1"/>
            <a:r>
              <a:rPr lang="en-US" smtClean="0">
                <a:latin typeface="Calibri"/>
              </a:rPr>
              <a:t>Use one for IU</a:t>
            </a:r>
          </a:p>
          <a:p>
            <a:pPr lvl="1"/>
            <a:r>
              <a:rPr lang="en-US" smtClean="0">
                <a:latin typeface="Calibri"/>
              </a:rPr>
              <a:t>Use remaining to Blind Eavesdroppers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 descr=" 4"/>
          <p:cNvSpPr txBox="1"/>
          <p:nvPr/>
        </p:nvSpPr>
        <p:spPr>
          <a:xfrm>
            <a:off x="2438400" y="1536174"/>
            <a:ext cx="4241800" cy="37978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0" rIns="0" bIns="0" rtlCol="0">
            <a:noAutofit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TR </a:t>
            </a:r>
            <a:endParaRPr lang="en-US" sz="4800" i="1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O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B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E</a:t>
            </a:r>
            <a:endParaRPr lang="en-US" sz="48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 descr=" 5"/>
          <p:cNvSpPr txBox="1"/>
          <p:nvPr/>
        </p:nvSpPr>
        <p:spPr>
          <a:xfrm>
            <a:off x="3228975" y="1541825"/>
            <a:ext cx="3276600" cy="3749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 </a:t>
            </a:r>
            <a:r>
              <a:rPr lang="en-US" sz="200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</a:t>
            </a:r>
            <a:endParaRPr lang="en-US" sz="4400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 </a:t>
            </a:r>
            <a:endParaRPr lang="en-US" sz="4400" b="1" dirty="0">
              <a:solidFill>
                <a:schemeClr val="bg1"/>
              </a:solidFill>
              <a:latin typeface="+mj-lt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7899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715000"/>
          </a:xfrm>
        </p:spPr>
        <p:txBody>
          <a:bodyPr>
            <a:normAutofit/>
          </a:bodyPr>
          <a:lstStyle/>
          <a:p>
            <a:pPr lvl="0"/>
            <a:r>
              <a:rPr lang="en-US" b="1" i="1" smtClean="0">
                <a:latin typeface="Calibri"/>
              </a:rPr>
              <a:t>Problem: </a:t>
            </a:r>
            <a:r>
              <a:rPr lang="en-US" smtClean="0">
                <a:latin typeface="Calibri"/>
              </a:rPr>
              <a:t>How can we reliably keep eavesdroppers from decoding the IU’s data?</a:t>
            </a:r>
          </a:p>
          <a:p>
            <a:pPr lvl="0"/>
            <a:r>
              <a:rPr lang="en-US" b="1" i="1" smtClean="0">
                <a:latin typeface="Calibri"/>
              </a:rPr>
              <a:t>Solution: </a:t>
            </a:r>
            <a:r>
              <a:rPr lang="en-US" smtClean="0">
                <a:latin typeface="Calibri"/>
              </a:rPr>
              <a:t>Simultaneously Blind (actively interfere) Eavesdroppers while serving the IU.</a:t>
            </a:r>
          </a:p>
          <a:p>
            <a:pPr lvl="0"/>
            <a:r>
              <a:rPr lang="en-US" b="1" i="1" smtClean="0">
                <a:latin typeface="Calibri"/>
              </a:rPr>
              <a:t>How:</a:t>
            </a:r>
            <a:r>
              <a:rPr lang="en-US" smtClean="0">
                <a:latin typeface="Calibri"/>
              </a:rPr>
              <a:t> By leveraging the multi-stream/user abilities of recent multi-antenna technologies (802.11n/ac)</a:t>
            </a:r>
          </a:p>
          <a:p>
            <a:pPr lvl="1"/>
            <a:r>
              <a:rPr lang="en-US" smtClean="0">
                <a:latin typeface="Calibri"/>
              </a:rPr>
              <a:t>AP creates simultaneous streams</a:t>
            </a:r>
          </a:p>
          <a:p>
            <a:pPr lvl="1"/>
            <a:r>
              <a:rPr lang="en-US" smtClean="0">
                <a:latin typeface="Calibri"/>
              </a:rPr>
              <a:t>Use one for IU</a:t>
            </a:r>
          </a:p>
          <a:p>
            <a:pPr lvl="1"/>
            <a:r>
              <a:rPr lang="en-US" smtClean="0">
                <a:latin typeface="Calibri"/>
              </a:rPr>
              <a:t>Use remaining to Blind Eavesdroppers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 descr=" 4"/>
          <p:cNvSpPr txBox="1"/>
          <p:nvPr/>
        </p:nvSpPr>
        <p:spPr>
          <a:xfrm>
            <a:off x="2438400" y="1536174"/>
            <a:ext cx="4241800" cy="37978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0" rIns="0" bIns="0" rtlCol="0">
            <a:noAutofit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TR </a:t>
            </a:r>
            <a:endParaRPr lang="en-US" sz="4800" i="1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O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B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E</a:t>
            </a:r>
            <a:endParaRPr lang="en-US" sz="48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 descr=" 5"/>
          <p:cNvSpPr txBox="1"/>
          <p:nvPr/>
        </p:nvSpPr>
        <p:spPr>
          <a:xfrm>
            <a:off x="3228975" y="1541825"/>
            <a:ext cx="3276600" cy="3749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smtClean="0">
                <a:solidFill>
                  <a:schemeClr val="bg1"/>
                </a:solidFill>
                <a:latin typeface="Calibri"/>
                <a:cs typeface="Consolas" pitchFamily="49" charset="0"/>
              </a:rPr>
              <a:t>imultaneous</a:t>
            </a:r>
            <a:endParaRPr lang="en-US" sz="4400" b="1" smtClean="0">
              <a:solidFill>
                <a:schemeClr val="bg1"/>
              </a:solidFill>
              <a:latin typeface="Calibri"/>
              <a:cs typeface="Consolas" pitchFamily="49" charset="0"/>
            </a:endParaRPr>
          </a:p>
          <a:p>
            <a:pPr lvl="0">
              <a:lnSpc>
                <a:spcPct val="150000"/>
              </a:lnSpc>
            </a:pPr>
            <a:r>
              <a:rPr lang="en-US" sz="3200" b="1" smtClean="0">
                <a:solidFill>
                  <a:schemeClr val="bg1"/>
                </a:solidFill>
                <a:latin typeface="Calibri"/>
                <a:cs typeface="Consolas" pitchFamily="49" charset="0"/>
              </a:rPr>
              <a:t>ansmissions </a:t>
            </a:r>
            <a:r>
              <a:rPr lang="en-US" sz="2000" smtClean="0">
                <a:solidFill>
                  <a:schemeClr val="bg1"/>
                </a:solidFill>
                <a:latin typeface="Calibri"/>
                <a:cs typeface="Consolas" pitchFamily="49" charset="0"/>
              </a:rPr>
              <a:t>with</a:t>
            </a:r>
            <a:endParaRPr lang="en-US" sz="4400" smtClean="0">
              <a:solidFill>
                <a:schemeClr val="bg1"/>
              </a:solidFill>
              <a:latin typeface="Calibri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</a:t>
            </a:r>
            <a:endParaRPr lang="en-US" sz="4400" b="1" dirty="0" smtClean="0">
              <a:solidFill>
                <a:schemeClr val="bg1"/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50000"/>
              </a:lnSpc>
              <a:buChar char=" "/>
            </a:pPr>
            <a:r>
              <a:rPr lang="en-US" sz="3200" b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            </a:t>
            </a:r>
            <a:endParaRPr lang="en-US" sz="4400" b="1" dirty="0">
              <a:solidFill>
                <a:schemeClr val="bg1"/>
              </a:solidFill>
              <a:latin typeface="+mj-lt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7899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715000"/>
          </a:xfrm>
        </p:spPr>
        <p:txBody>
          <a:bodyPr>
            <a:normAutofit/>
          </a:bodyPr>
          <a:lstStyle/>
          <a:p>
            <a:pPr lvl="0"/>
            <a:r>
              <a:rPr lang="en-US" b="1" i="1" smtClean="0">
                <a:latin typeface="Calibri"/>
              </a:rPr>
              <a:t>Problem: </a:t>
            </a:r>
            <a:r>
              <a:rPr lang="en-US" smtClean="0">
                <a:latin typeface="Calibri"/>
              </a:rPr>
              <a:t>How can we reliably keep eavesdroppers from decoding the IU’s data?</a:t>
            </a:r>
          </a:p>
          <a:p>
            <a:pPr lvl="0"/>
            <a:r>
              <a:rPr lang="en-US" b="1" i="1" smtClean="0">
                <a:latin typeface="Calibri"/>
              </a:rPr>
              <a:t>Solution: </a:t>
            </a:r>
            <a:r>
              <a:rPr lang="en-US" smtClean="0">
                <a:latin typeface="Calibri"/>
              </a:rPr>
              <a:t>Simultaneously Blind (actively interfere) Eavesdroppers while serving the IU.</a:t>
            </a:r>
          </a:p>
          <a:p>
            <a:pPr lvl="0"/>
            <a:r>
              <a:rPr lang="en-US" b="1" i="1" smtClean="0">
                <a:latin typeface="Calibri"/>
              </a:rPr>
              <a:t>How:</a:t>
            </a:r>
            <a:r>
              <a:rPr lang="en-US" smtClean="0">
                <a:latin typeface="Calibri"/>
              </a:rPr>
              <a:t> By leveraging the multi-stream/user abilities of recent multi-antenna technologies (802.11n/ac)</a:t>
            </a:r>
          </a:p>
          <a:p>
            <a:pPr lvl="1"/>
            <a:r>
              <a:rPr lang="en-US" smtClean="0">
                <a:latin typeface="Calibri"/>
              </a:rPr>
              <a:t>AP creates simultaneous streams</a:t>
            </a:r>
          </a:p>
          <a:p>
            <a:pPr lvl="1"/>
            <a:r>
              <a:rPr lang="en-US" smtClean="0">
                <a:latin typeface="Calibri"/>
              </a:rPr>
              <a:t>Use one for IU</a:t>
            </a:r>
          </a:p>
          <a:p>
            <a:pPr lvl="1"/>
            <a:r>
              <a:rPr lang="en-US" smtClean="0">
                <a:latin typeface="Calibri"/>
              </a:rPr>
              <a:t>Use remaining to Blind Eavesdroppers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 descr=" 4"/>
          <p:cNvSpPr txBox="1"/>
          <p:nvPr/>
        </p:nvSpPr>
        <p:spPr>
          <a:xfrm>
            <a:off x="2438400" y="1536174"/>
            <a:ext cx="4241800" cy="37978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0" rIns="0" bIns="0" rtlCol="0">
            <a:noAutofit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TR </a:t>
            </a:r>
            <a:endParaRPr lang="en-US" sz="4800" i="1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O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B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E</a:t>
            </a:r>
            <a:endParaRPr lang="en-US" sz="48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 descr=" 5"/>
          <p:cNvSpPr txBox="1"/>
          <p:nvPr/>
        </p:nvSpPr>
        <p:spPr>
          <a:xfrm>
            <a:off x="3228975" y="1541825"/>
            <a:ext cx="3276600" cy="47089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smtClean="0">
                <a:solidFill>
                  <a:schemeClr val="bg1"/>
                </a:solidFill>
                <a:latin typeface="Calibri"/>
                <a:cs typeface="Consolas" pitchFamily="49" charset="0"/>
              </a:rPr>
              <a:t>imultaneous</a:t>
            </a:r>
            <a:endParaRPr lang="en-US" sz="4400" b="1" smtClean="0">
              <a:solidFill>
                <a:schemeClr val="bg1"/>
              </a:solidFill>
              <a:latin typeface="Calibri"/>
              <a:cs typeface="Consolas" pitchFamily="49" charset="0"/>
            </a:endParaRPr>
          </a:p>
          <a:p>
            <a:pPr lvl="0">
              <a:lnSpc>
                <a:spcPct val="150000"/>
              </a:lnSpc>
            </a:pPr>
            <a:r>
              <a:rPr lang="en-US" sz="3200" b="1" smtClean="0">
                <a:solidFill>
                  <a:schemeClr val="bg1"/>
                </a:solidFill>
                <a:latin typeface="Calibri"/>
                <a:cs typeface="Consolas" pitchFamily="49" charset="0"/>
              </a:rPr>
              <a:t>ansmissions </a:t>
            </a:r>
            <a:r>
              <a:rPr lang="en-US" sz="2000" smtClean="0">
                <a:solidFill>
                  <a:schemeClr val="bg1"/>
                </a:solidFill>
                <a:latin typeface="Calibri"/>
                <a:cs typeface="Consolas" pitchFamily="49" charset="0"/>
              </a:rPr>
              <a:t>with</a:t>
            </a:r>
            <a:endParaRPr lang="en-US" sz="4400" smtClean="0">
              <a:solidFill>
                <a:schemeClr val="bg1"/>
              </a:solidFill>
              <a:latin typeface="Calibri"/>
              <a:cs typeface="Consolas" pitchFamily="49" charset="0"/>
            </a:endParaRPr>
          </a:p>
          <a:p>
            <a:pPr lvl="0">
              <a:lnSpc>
                <a:spcPct val="150000"/>
              </a:lnSpc>
            </a:pPr>
            <a:r>
              <a:rPr lang="en-US" sz="3200" b="1" smtClean="0">
                <a:solidFill>
                  <a:schemeClr val="bg1"/>
                </a:solidFill>
                <a:latin typeface="Calibri"/>
                <a:cs typeface="Consolas" pitchFamily="49" charset="0"/>
              </a:rPr>
              <a:t>rthogonally</a:t>
            </a:r>
            <a:endParaRPr lang="en-US" sz="4400" b="1" smtClean="0">
              <a:solidFill>
                <a:schemeClr val="bg1"/>
              </a:solidFill>
              <a:latin typeface="Calibri"/>
              <a:cs typeface="Consolas" pitchFamily="49" charset="0"/>
            </a:endParaRPr>
          </a:p>
          <a:p>
            <a:pPr lvl="0">
              <a:lnSpc>
                <a:spcPct val="150000"/>
              </a:lnSpc>
            </a:pPr>
            <a:r>
              <a:rPr lang="en-US" sz="3200" b="1" smtClean="0">
                <a:solidFill>
                  <a:schemeClr val="bg1"/>
                </a:solidFill>
                <a:latin typeface="Calibri"/>
                <a:cs typeface="Consolas" pitchFamily="49" charset="0"/>
              </a:rPr>
              <a:t>linded</a:t>
            </a:r>
            <a:endParaRPr lang="en-US" sz="4400" b="1" smtClean="0">
              <a:solidFill>
                <a:schemeClr val="bg1"/>
              </a:solidFill>
              <a:latin typeface="Calibri"/>
              <a:cs typeface="Consolas" pitchFamily="49" charset="0"/>
            </a:endParaRPr>
          </a:p>
          <a:p>
            <a:pPr lvl="0">
              <a:lnSpc>
                <a:spcPct val="150000"/>
              </a:lnSpc>
            </a:pPr>
            <a:r>
              <a:rPr lang="en-US" sz="3200" b="1" smtClean="0">
                <a:solidFill>
                  <a:schemeClr val="bg1"/>
                </a:solidFill>
                <a:latin typeface="Calibri"/>
                <a:cs typeface="Consolas" pitchFamily="49" charset="0"/>
              </a:rPr>
              <a:t>avesdroppers</a:t>
            </a:r>
          </a:p>
          <a:p>
            <a:pPr>
              <a:lnSpc>
                <a:spcPct val="150000"/>
              </a:lnSpc>
              <a:buChar char=" "/>
            </a:pPr>
            <a:endParaRPr lang="en-US" sz="4400" b="1" dirty="0">
              <a:solidFill>
                <a:schemeClr val="bg1"/>
              </a:solidFill>
              <a:latin typeface="+mj-lt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7899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 descr=" 24"/>
          <p:cNvCxnSpPr/>
          <p:nvPr/>
        </p:nvCxnSpPr>
        <p:spPr>
          <a:xfrm rot="16200000" flipH="1">
            <a:off x="5048250" y="4229100"/>
            <a:ext cx="1828800" cy="16002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7" descr=" 3"/>
          <p:cNvGrpSpPr/>
          <p:nvPr/>
        </p:nvGrpSpPr>
        <p:grpSpPr>
          <a:xfrm>
            <a:off x="6457950" y="5867400"/>
            <a:ext cx="1066800" cy="698500"/>
            <a:chOff x="1905000" y="3352800"/>
            <a:chExt cx="1066800" cy="698500"/>
          </a:xfrm>
        </p:grpSpPr>
        <p:pic>
          <p:nvPicPr>
            <p:cNvPr id="39" name="Picture 6" descr="http://cache.gawkerassets.com/assets/images/4/2008/10/overview-gallery3-20081014.jpg"/>
            <p:cNvPicPr>
              <a:picLocks noChangeAspect="1" noChangeArrowheads="1"/>
            </p:cNvPicPr>
            <p:nvPr/>
          </p:nvPicPr>
          <p:blipFill>
            <a:blip r:embed="rId2" cstate="print"/>
            <a:srcRect l="10816" t="6107" r="10816" b="8397"/>
            <a:stretch>
              <a:fillRect/>
            </a:stretch>
          </p:blipFill>
          <p:spPr bwMode="auto">
            <a:xfrm>
              <a:off x="1905000" y="3429000"/>
              <a:ext cx="1066800" cy="622300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2302073" y="3352800"/>
              <a:ext cx="27571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cs typeface="Times New Roman" pitchFamily="18" charset="0"/>
                </a:rPr>
                <a:t>E</a:t>
              </a:r>
              <a:endParaRPr lang="en-US" sz="12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STROBE Overview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sp>
        <p:nvSpPr>
          <p:cNvPr id="9" name="TextBox 8" descr=" 9"/>
          <p:cNvSpPr txBox="1"/>
          <p:nvPr/>
        </p:nvSpPr>
        <p:spPr>
          <a:xfrm>
            <a:off x="5735439" y="4991100"/>
            <a:ext cx="5129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2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sp>
        <p:nvSpPr>
          <p:cNvPr id="10" name="TextBox 9" descr=" 10"/>
          <p:cNvSpPr txBox="1"/>
          <p:nvPr/>
        </p:nvSpPr>
        <p:spPr>
          <a:xfrm>
            <a:off x="5254823" y="1282700"/>
            <a:ext cx="27571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 descr=" 20"/>
          <p:cNvCxnSpPr/>
          <p:nvPr/>
        </p:nvCxnSpPr>
        <p:spPr>
          <a:xfrm rot="16200000" flipH="1">
            <a:off x="4781550" y="4343400"/>
            <a:ext cx="91440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 descr=" 21"/>
          <p:cNvCxnSpPr/>
          <p:nvPr/>
        </p:nvCxnSpPr>
        <p:spPr>
          <a:xfrm rot="10800000">
            <a:off x="6000750" y="2057400"/>
            <a:ext cx="1371600" cy="9906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 descr=" 23"/>
          <p:cNvSpPr txBox="1"/>
          <p:nvPr/>
        </p:nvSpPr>
        <p:spPr>
          <a:xfrm>
            <a:off x="1047750" y="914400"/>
            <a:ext cx="118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STROBE</a:t>
            </a:r>
          </a:p>
        </p:txBody>
      </p:sp>
      <p:sp>
        <p:nvSpPr>
          <p:cNvPr id="27" name="Oval 26" descr=" 27"/>
          <p:cNvSpPr/>
          <p:nvPr/>
        </p:nvSpPr>
        <p:spPr>
          <a:xfrm rot="1028377">
            <a:off x="6908213" y="2847425"/>
            <a:ext cx="1274686" cy="376494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 descr=" 37"/>
          <p:cNvSpPr txBox="1"/>
          <p:nvPr/>
        </p:nvSpPr>
        <p:spPr>
          <a:xfrm>
            <a:off x="795400" y="5269675"/>
            <a:ext cx="2055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**</a:t>
            </a:r>
            <a:r>
              <a:rPr lang="en-US" sz="1400" i="1" dirty="0" err="1" smtClean="0">
                <a:solidFill>
                  <a:schemeClr val="tx2"/>
                </a:solidFill>
              </a:rPr>
              <a:t>Beampatterns</a:t>
            </a:r>
            <a:r>
              <a:rPr lang="en-US" sz="1400" i="1" dirty="0" smtClean="0">
                <a:solidFill>
                  <a:schemeClr val="tx2"/>
                </a:solidFill>
              </a:rPr>
              <a:t> for </a:t>
            </a:r>
          </a:p>
          <a:p>
            <a:r>
              <a:rPr lang="en-US" sz="1400" i="1" dirty="0" smtClean="0">
                <a:solidFill>
                  <a:schemeClr val="tx2"/>
                </a:solidFill>
              </a:rPr>
              <a:t>Illustration purposes only.</a:t>
            </a:r>
            <a:endParaRPr lang="en-US" sz="1050" i="1" dirty="0">
              <a:solidFill>
                <a:schemeClr val="tx2"/>
              </a:solidFill>
            </a:endParaRPr>
          </a:p>
        </p:txBody>
      </p:sp>
      <p:sp>
        <p:nvSpPr>
          <p:cNvPr id="26" name="Oval 25" descr=" 26"/>
          <p:cNvSpPr/>
          <p:nvPr/>
        </p:nvSpPr>
        <p:spPr>
          <a:xfrm rot="19149537">
            <a:off x="5326573" y="3210788"/>
            <a:ext cx="1274686" cy="376494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 descr=" 30"/>
          <p:cNvSpPr/>
          <p:nvPr/>
        </p:nvSpPr>
        <p:spPr>
          <a:xfrm rot="18194250">
            <a:off x="5546108" y="-167503"/>
            <a:ext cx="1274686" cy="465391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 descr=" 24"/>
          <p:cNvCxnSpPr/>
          <p:nvPr/>
        </p:nvCxnSpPr>
        <p:spPr>
          <a:xfrm rot="16200000" flipH="1">
            <a:off x="5048250" y="4229100"/>
            <a:ext cx="1828800" cy="16002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7" descr=" 3"/>
          <p:cNvGrpSpPr/>
          <p:nvPr/>
        </p:nvGrpSpPr>
        <p:grpSpPr>
          <a:xfrm>
            <a:off x="6457950" y="5867400"/>
            <a:ext cx="1066800" cy="698500"/>
            <a:chOff x="1905000" y="3352800"/>
            <a:chExt cx="1066800" cy="698500"/>
          </a:xfrm>
        </p:grpSpPr>
        <p:pic>
          <p:nvPicPr>
            <p:cNvPr id="39" name="Picture 6" descr="http://cache.gawkerassets.com/assets/images/4/2008/10/overview-gallery3-20081014.jpg"/>
            <p:cNvPicPr>
              <a:picLocks noChangeAspect="1" noChangeArrowheads="1"/>
            </p:cNvPicPr>
            <p:nvPr/>
          </p:nvPicPr>
          <p:blipFill>
            <a:blip r:embed="rId2" cstate="print"/>
            <a:srcRect l="10816" t="6107" r="10816" b="8397"/>
            <a:stretch>
              <a:fillRect/>
            </a:stretch>
          </p:blipFill>
          <p:spPr bwMode="auto">
            <a:xfrm>
              <a:off x="1905000" y="3429000"/>
              <a:ext cx="1066800" cy="622300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2302073" y="3352800"/>
              <a:ext cx="27571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cs typeface="Times New Roman" pitchFamily="18" charset="0"/>
                </a:rPr>
                <a:t>E</a:t>
              </a:r>
              <a:endParaRPr lang="en-US" sz="12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STROBE Overview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sp>
        <p:nvSpPr>
          <p:cNvPr id="9" name="TextBox 8" descr=" 9"/>
          <p:cNvSpPr txBox="1"/>
          <p:nvPr/>
        </p:nvSpPr>
        <p:spPr>
          <a:xfrm>
            <a:off x="5735439" y="4991100"/>
            <a:ext cx="5129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2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sp>
        <p:nvSpPr>
          <p:cNvPr id="10" name="TextBox 9" descr=" 10"/>
          <p:cNvSpPr txBox="1"/>
          <p:nvPr/>
        </p:nvSpPr>
        <p:spPr>
          <a:xfrm>
            <a:off x="5254823" y="1282700"/>
            <a:ext cx="27571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 descr=" 20"/>
          <p:cNvCxnSpPr/>
          <p:nvPr/>
        </p:nvCxnSpPr>
        <p:spPr>
          <a:xfrm rot="16200000" flipH="1">
            <a:off x="4781550" y="4343400"/>
            <a:ext cx="91440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 descr=" 21"/>
          <p:cNvCxnSpPr/>
          <p:nvPr/>
        </p:nvCxnSpPr>
        <p:spPr>
          <a:xfrm rot="10800000">
            <a:off x="6000750" y="2057400"/>
            <a:ext cx="1371600" cy="9906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 descr=" 23"/>
          <p:cNvSpPr txBox="1"/>
          <p:nvPr/>
        </p:nvSpPr>
        <p:spPr>
          <a:xfrm>
            <a:off x="1047750" y="914400"/>
            <a:ext cx="118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STROBE</a:t>
            </a:r>
          </a:p>
        </p:txBody>
      </p:sp>
      <p:sp>
        <p:nvSpPr>
          <p:cNvPr id="27" name="Oval 26" descr=" 27"/>
          <p:cNvSpPr/>
          <p:nvPr/>
        </p:nvSpPr>
        <p:spPr>
          <a:xfrm rot="1028377">
            <a:off x="6908213" y="2847425"/>
            <a:ext cx="1274686" cy="376494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 descr=" 29"/>
          <p:cNvSpPr/>
          <p:nvPr/>
        </p:nvSpPr>
        <p:spPr>
          <a:xfrm rot="6290767">
            <a:off x="5886422" y="2300846"/>
            <a:ext cx="1042700" cy="4147996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 descr=" 31"/>
          <p:cNvSpPr/>
          <p:nvPr/>
        </p:nvSpPr>
        <p:spPr>
          <a:xfrm rot="5964796">
            <a:off x="5392849" y="4692830"/>
            <a:ext cx="810340" cy="2853226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 descr=" 32"/>
          <p:cNvSpPr/>
          <p:nvPr/>
        </p:nvSpPr>
        <p:spPr>
          <a:xfrm rot="2389499">
            <a:off x="6996368" y="4385857"/>
            <a:ext cx="962308" cy="2414566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 descr=" 33"/>
          <p:cNvSpPr/>
          <p:nvPr/>
        </p:nvSpPr>
        <p:spPr>
          <a:xfrm rot="12210847">
            <a:off x="4633192" y="632052"/>
            <a:ext cx="1119088" cy="3430144"/>
          </a:xfrm>
          <a:prstGeom prst="ellipse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 descr=" 36"/>
          <p:cNvSpPr/>
          <p:nvPr/>
        </p:nvSpPr>
        <p:spPr>
          <a:xfrm rot="6959742">
            <a:off x="6674446" y="96256"/>
            <a:ext cx="810340" cy="2853226"/>
          </a:xfrm>
          <a:prstGeom prst="ellipse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 descr=" 37"/>
          <p:cNvSpPr txBox="1"/>
          <p:nvPr/>
        </p:nvSpPr>
        <p:spPr>
          <a:xfrm>
            <a:off x="795400" y="5269675"/>
            <a:ext cx="2055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**</a:t>
            </a:r>
            <a:r>
              <a:rPr lang="en-US" sz="1400" i="1" dirty="0" err="1" smtClean="0">
                <a:solidFill>
                  <a:schemeClr val="tx2"/>
                </a:solidFill>
              </a:rPr>
              <a:t>Beampatterns</a:t>
            </a:r>
            <a:r>
              <a:rPr lang="en-US" sz="1400" i="1" dirty="0" smtClean="0">
                <a:solidFill>
                  <a:schemeClr val="tx2"/>
                </a:solidFill>
              </a:rPr>
              <a:t> for </a:t>
            </a:r>
          </a:p>
          <a:p>
            <a:r>
              <a:rPr lang="en-US" sz="1400" i="1" dirty="0" smtClean="0">
                <a:solidFill>
                  <a:schemeClr val="tx2"/>
                </a:solidFill>
              </a:rPr>
              <a:t>Illustration purposes only.</a:t>
            </a:r>
            <a:endParaRPr lang="en-US" sz="1050" i="1" dirty="0">
              <a:solidFill>
                <a:schemeClr val="tx2"/>
              </a:solidFill>
            </a:endParaRPr>
          </a:p>
        </p:txBody>
      </p:sp>
      <p:sp>
        <p:nvSpPr>
          <p:cNvPr id="26" name="Oval 25" descr=" 26"/>
          <p:cNvSpPr/>
          <p:nvPr/>
        </p:nvSpPr>
        <p:spPr>
          <a:xfrm rot="19149537">
            <a:off x="5326573" y="3210788"/>
            <a:ext cx="1274686" cy="376494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 descr=" 30"/>
          <p:cNvSpPr/>
          <p:nvPr/>
        </p:nvSpPr>
        <p:spPr>
          <a:xfrm rot="18194250">
            <a:off x="5546108" y="-167503"/>
            <a:ext cx="1274686" cy="465391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 descr=" 42"/>
          <p:cNvSpPr txBox="1"/>
          <p:nvPr/>
        </p:nvSpPr>
        <p:spPr>
          <a:xfrm>
            <a:off x="2952751" y="2902803"/>
            <a:ext cx="1293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Blinding 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Streams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sp>
        <p:nvSpPr>
          <p:cNvPr id="10" name="TextBox 9" descr=" 9"/>
          <p:cNvSpPr txBox="1"/>
          <p:nvPr/>
        </p:nvSpPr>
        <p:spPr>
          <a:xfrm>
            <a:off x="5735439" y="4991100"/>
            <a:ext cx="51296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pic>
        <p:nvPicPr>
          <p:cNvPr id="13" name="Picture 6" descr=" 13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2114550" y="3429000"/>
            <a:ext cx="1066800" cy="622300"/>
          </a:xfrm>
          <a:prstGeom prst="rect">
            <a:avLst/>
          </a:prstGeom>
          <a:noFill/>
        </p:spPr>
      </p:pic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" descr=" 3"/>
          <p:cNvGrpSpPr/>
          <p:nvPr/>
        </p:nvGrpSpPr>
        <p:grpSpPr>
          <a:xfrm>
            <a:off x="6457950" y="5867400"/>
            <a:ext cx="1066800" cy="698500"/>
            <a:chOff x="1905000" y="3352800"/>
            <a:chExt cx="1066800" cy="698500"/>
          </a:xfrm>
        </p:grpSpPr>
        <p:pic>
          <p:nvPicPr>
            <p:cNvPr id="39" name="Picture 6" descr="http://cache.gawkerassets.com/assets/images/4/2008/10/overview-gallery3-20081014.jpg"/>
            <p:cNvPicPr>
              <a:picLocks noChangeAspect="1" noChangeArrowheads="1"/>
            </p:cNvPicPr>
            <p:nvPr/>
          </p:nvPicPr>
          <p:blipFill>
            <a:blip r:embed="rId2" cstate="print"/>
            <a:srcRect l="10816" t="6107" r="10816" b="8397"/>
            <a:stretch>
              <a:fillRect/>
            </a:stretch>
          </p:blipFill>
          <p:spPr bwMode="auto">
            <a:xfrm>
              <a:off x="1905000" y="3429000"/>
              <a:ext cx="1066800" cy="622300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2302073" y="3352800"/>
              <a:ext cx="27571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cs typeface="Times New Roman" pitchFamily="18" charset="0"/>
                </a:rPr>
                <a:t>E</a:t>
              </a:r>
              <a:endParaRPr lang="en-US" sz="12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STROBE Overview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sp>
        <p:nvSpPr>
          <p:cNvPr id="9" name="TextBox 8" descr=" 9"/>
          <p:cNvSpPr txBox="1"/>
          <p:nvPr/>
        </p:nvSpPr>
        <p:spPr>
          <a:xfrm>
            <a:off x="5735439" y="4991100"/>
            <a:ext cx="5129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2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sp>
        <p:nvSpPr>
          <p:cNvPr id="10" name="TextBox 9" descr=" 10"/>
          <p:cNvSpPr txBox="1"/>
          <p:nvPr/>
        </p:nvSpPr>
        <p:spPr>
          <a:xfrm>
            <a:off x="5254823" y="1282700"/>
            <a:ext cx="27571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 descr=" 20"/>
          <p:cNvCxnSpPr/>
          <p:nvPr/>
        </p:nvCxnSpPr>
        <p:spPr>
          <a:xfrm rot="16200000" flipH="1">
            <a:off x="4781550" y="4343400"/>
            <a:ext cx="91440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 descr=" 23"/>
          <p:cNvSpPr txBox="1"/>
          <p:nvPr/>
        </p:nvSpPr>
        <p:spPr>
          <a:xfrm>
            <a:off x="1047750" y="914400"/>
            <a:ext cx="118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STROBE</a:t>
            </a:r>
          </a:p>
        </p:txBody>
      </p:sp>
      <p:sp>
        <p:nvSpPr>
          <p:cNvPr id="27" name="Oval 26" descr=" 27"/>
          <p:cNvSpPr/>
          <p:nvPr/>
        </p:nvSpPr>
        <p:spPr>
          <a:xfrm rot="1028377">
            <a:off x="6908213" y="2847425"/>
            <a:ext cx="1274686" cy="376494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 descr=" 29"/>
          <p:cNvSpPr/>
          <p:nvPr/>
        </p:nvSpPr>
        <p:spPr>
          <a:xfrm rot="6290767">
            <a:off x="5886422" y="2300846"/>
            <a:ext cx="1042700" cy="4147996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 descr=" 31"/>
          <p:cNvSpPr/>
          <p:nvPr/>
        </p:nvSpPr>
        <p:spPr>
          <a:xfrm rot="5964796">
            <a:off x="5392849" y="4692830"/>
            <a:ext cx="810340" cy="2853226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 descr=" 32"/>
          <p:cNvSpPr/>
          <p:nvPr/>
        </p:nvSpPr>
        <p:spPr>
          <a:xfrm rot="2389499">
            <a:off x="6996368" y="4385857"/>
            <a:ext cx="962308" cy="2414566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 descr=" 33"/>
          <p:cNvSpPr/>
          <p:nvPr/>
        </p:nvSpPr>
        <p:spPr>
          <a:xfrm rot="12210847">
            <a:off x="4633192" y="632052"/>
            <a:ext cx="1119088" cy="3430144"/>
          </a:xfrm>
          <a:prstGeom prst="ellipse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 descr=" 36"/>
          <p:cNvSpPr/>
          <p:nvPr/>
        </p:nvSpPr>
        <p:spPr>
          <a:xfrm rot="6959742">
            <a:off x="6674446" y="96256"/>
            <a:ext cx="810340" cy="2853226"/>
          </a:xfrm>
          <a:prstGeom prst="ellipse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 descr=" 37"/>
          <p:cNvSpPr txBox="1"/>
          <p:nvPr/>
        </p:nvSpPr>
        <p:spPr>
          <a:xfrm>
            <a:off x="795400" y="5269675"/>
            <a:ext cx="2055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**</a:t>
            </a:r>
            <a:r>
              <a:rPr lang="en-US" sz="1400" i="1" dirty="0" err="1" smtClean="0">
                <a:solidFill>
                  <a:schemeClr val="tx2"/>
                </a:solidFill>
              </a:rPr>
              <a:t>Beampatterns</a:t>
            </a:r>
            <a:r>
              <a:rPr lang="en-US" sz="1400" i="1" dirty="0" smtClean="0">
                <a:solidFill>
                  <a:schemeClr val="tx2"/>
                </a:solidFill>
              </a:rPr>
              <a:t> for </a:t>
            </a:r>
          </a:p>
          <a:p>
            <a:r>
              <a:rPr lang="en-US" sz="1400" i="1" dirty="0" smtClean="0">
                <a:solidFill>
                  <a:schemeClr val="tx2"/>
                </a:solidFill>
              </a:rPr>
              <a:t>Illustration purposes only.</a:t>
            </a:r>
            <a:endParaRPr lang="en-US" sz="1050" i="1" dirty="0">
              <a:solidFill>
                <a:schemeClr val="tx2"/>
              </a:solidFill>
            </a:endParaRPr>
          </a:p>
        </p:txBody>
      </p:sp>
      <p:sp>
        <p:nvSpPr>
          <p:cNvPr id="33" name="Multiply 32" descr=" 38"/>
          <p:cNvSpPr/>
          <p:nvPr/>
        </p:nvSpPr>
        <p:spPr>
          <a:xfrm>
            <a:off x="5086350" y="1371600"/>
            <a:ext cx="548640" cy="548640"/>
          </a:xfrm>
          <a:prstGeom prst="mathMultiply">
            <a:avLst>
              <a:gd name="adj1" fmla="val 126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 descr=" 41"/>
          <p:cNvSpPr/>
          <p:nvPr/>
        </p:nvSpPr>
        <p:spPr>
          <a:xfrm>
            <a:off x="6686550" y="6019800"/>
            <a:ext cx="548640" cy="548640"/>
          </a:xfrm>
          <a:prstGeom prst="mathMultiply">
            <a:avLst>
              <a:gd name="adj1" fmla="val 126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 descr=" 26"/>
          <p:cNvSpPr/>
          <p:nvPr/>
        </p:nvSpPr>
        <p:spPr>
          <a:xfrm rot="19149537">
            <a:off x="5326573" y="3210788"/>
            <a:ext cx="1274686" cy="376494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 descr=" 30"/>
          <p:cNvSpPr/>
          <p:nvPr/>
        </p:nvSpPr>
        <p:spPr>
          <a:xfrm rot="18194250">
            <a:off x="5546108" y="-167503"/>
            <a:ext cx="1274686" cy="465391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 descr=" 42"/>
          <p:cNvSpPr txBox="1"/>
          <p:nvPr/>
        </p:nvSpPr>
        <p:spPr>
          <a:xfrm>
            <a:off x="2952751" y="2902803"/>
            <a:ext cx="1293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Blinding 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Streams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" descr=" 3"/>
          <p:cNvGrpSpPr/>
          <p:nvPr/>
        </p:nvGrpSpPr>
        <p:grpSpPr>
          <a:xfrm>
            <a:off x="6457950" y="5867400"/>
            <a:ext cx="1066800" cy="698500"/>
            <a:chOff x="1905000" y="3352800"/>
            <a:chExt cx="1066800" cy="698500"/>
          </a:xfrm>
        </p:grpSpPr>
        <p:pic>
          <p:nvPicPr>
            <p:cNvPr id="39" name="Picture 6" descr="http://cache.gawkerassets.com/assets/images/4/2008/10/overview-gallery3-20081014.jpg"/>
            <p:cNvPicPr>
              <a:picLocks noChangeAspect="1" noChangeArrowheads="1"/>
            </p:cNvPicPr>
            <p:nvPr/>
          </p:nvPicPr>
          <p:blipFill>
            <a:blip r:embed="rId2" cstate="print"/>
            <a:srcRect l="10816" t="6107" r="10816" b="8397"/>
            <a:stretch>
              <a:fillRect/>
            </a:stretch>
          </p:blipFill>
          <p:spPr bwMode="auto">
            <a:xfrm>
              <a:off x="1905000" y="3429000"/>
              <a:ext cx="1066800" cy="622300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2302073" y="3352800"/>
              <a:ext cx="27571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cs typeface="Times New Roman" pitchFamily="18" charset="0"/>
                </a:rPr>
                <a:t>E</a:t>
              </a:r>
              <a:endParaRPr lang="en-US" sz="12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STROBE Overview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sp>
        <p:nvSpPr>
          <p:cNvPr id="9" name="TextBox 8" descr=" 9"/>
          <p:cNvSpPr txBox="1"/>
          <p:nvPr/>
        </p:nvSpPr>
        <p:spPr>
          <a:xfrm>
            <a:off x="5735439" y="4991100"/>
            <a:ext cx="5129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2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sp>
        <p:nvSpPr>
          <p:cNvPr id="10" name="TextBox 9" descr=" 10"/>
          <p:cNvSpPr txBox="1"/>
          <p:nvPr/>
        </p:nvSpPr>
        <p:spPr>
          <a:xfrm>
            <a:off x="5254823" y="1282700"/>
            <a:ext cx="27571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 descr=" 20"/>
          <p:cNvCxnSpPr/>
          <p:nvPr/>
        </p:nvCxnSpPr>
        <p:spPr>
          <a:xfrm rot="16200000" flipH="1">
            <a:off x="4781550" y="4343400"/>
            <a:ext cx="91440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 descr=" 23"/>
          <p:cNvSpPr txBox="1"/>
          <p:nvPr/>
        </p:nvSpPr>
        <p:spPr>
          <a:xfrm>
            <a:off x="1047750" y="914400"/>
            <a:ext cx="118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STROBE</a:t>
            </a:r>
          </a:p>
        </p:txBody>
      </p:sp>
      <p:sp>
        <p:nvSpPr>
          <p:cNvPr id="27" name="Oval 26" descr=" 27"/>
          <p:cNvSpPr/>
          <p:nvPr/>
        </p:nvSpPr>
        <p:spPr>
          <a:xfrm rot="1028377">
            <a:off x="6908213" y="2847425"/>
            <a:ext cx="1274686" cy="376494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 descr=" 29"/>
          <p:cNvSpPr/>
          <p:nvPr/>
        </p:nvSpPr>
        <p:spPr>
          <a:xfrm rot="6290767">
            <a:off x="5886422" y="2300846"/>
            <a:ext cx="1042700" cy="4147996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 descr=" 31"/>
          <p:cNvSpPr/>
          <p:nvPr/>
        </p:nvSpPr>
        <p:spPr>
          <a:xfrm rot="5964796">
            <a:off x="5392849" y="4692830"/>
            <a:ext cx="810340" cy="2853226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 descr=" 32"/>
          <p:cNvSpPr/>
          <p:nvPr/>
        </p:nvSpPr>
        <p:spPr>
          <a:xfrm rot="2389499">
            <a:off x="6996368" y="4385857"/>
            <a:ext cx="962308" cy="2414566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 descr=" 33"/>
          <p:cNvSpPr/>
          <p:nvPr/>
        </p:nvSpPr>
        <p:spPr>
          <a:xfrm rot="12210847">
            <a:off x="4633192" y="632052"/>
            <a:ext cx="1119088" cy="3430144"/>
          </a:xfrm>
          <a:prstGeom prst="ellipse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 descr=" 36"/>
          <p:cNvSpPr/>
          <p:nvPr/>
        </p:nvSpPr>
        <p:spPr>
          <a:xfrm rot="6959742">
            <a:off x="6674446" y="96256"/>
            <a:ext cx="810340" cy="2853226"/>
          </a:xfrm>
          <a:prstGeom prst="ellipse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 descr=" 37"/>
          <p:cNvSpPr txBox="1"/>
          <p:nvPr/>
        </p:nvSpPr>
        <p:spPr>
          <a:xfrm>
            <a:off x="795400" y="5269675"/>
            <a:ext cx="2055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**</a:t>
            </a:r>
            <a:r>
              <a:rPr lang="en-US" sz="1400" i="1" dirty="0" err="1" smtClean="0">
                <a:solidFill>
                  <a:schemeClr val="tx2"/>
                </a:solidFill>
              </a:rPr>
              <a:t>Beampatterns</a:t>
            </a:r>
            <a:r>
              <a:rPr lang="en-US" sz="1400" i="1" dirty="0" smtClean="0">
                <a:solidFill>
                  <a:schemeClr val="tx2"/>
                </a:solidFill>
              </a:rPr>
              <a:t> for </a:t>
            </a:r>
          </a:p>
          <a:p>
            <a:r>
              <a:rPr lang="en-US" sz="1400" i="1" dirty="0" smtClean="0">
                <a:solidFill>
                  <a:schemeClr val="tx2"/>
                </a:solidFill>
              </a:rPr>
              <a:t>Illustration purposes only.</a:t>
            </a:r>
            <a:endParaRPr lang="en-US" sz="1050" i="1" dirty="0">
              <a:solidFill>
                <a:schemeClr val="tx2"/>
              </a:solidFill>
            </a:endParaRPr>
          </a:p>
        </p:txBody>
      </p:sp>
      <p:sp>
        <p:nvSpPr>
          <p:cNvPr id="33" name="Multiply 32" descr=" 38"/>
          <p:cNvSpPr/>
          <p:nvPr/>
        </p:nvSpPr>
        <p:spPr>
          <a:xfrm>
            <a:off x="5086350" y="1371600"/>
            <a:ext cx="548640" cy="548640"/>
          </a:xfrm>
          <a:prstGeom prst="mathMultiply">
            <a:avLst>
              <a:gd name="adj1" fmla="val 126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 descr=" 41"/>
          <p:cNvSpPr/>
          <p:nvPr/>
        </p:nvSpPr>
        <p:spPr>
          <a:xfrm>
            <a:off x="6686550" y="6019800"/>
            <a:ext cx="548640" cy="548640"/>
          </a:xfrm>
          <a:prstGeom prst="mathMultiply">
            <a:avLst>
              <a:gd name="adj1" fmla="val 126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 descr=" 26"/>
          <p:cNvSpPr/>
          <p:nvPr/>
        </p:nvSpPr>
        <p:spPr>
          <a:xfrm rot="19149537">
            <a:off x="5326573" y="3210788"/>
            <a:ext cx="1274686" cy="376494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 descr=" 30"/>
          <p:cNvSpPr/>
          <p:nvPr/>
        </p:nvSpPr>
        <p:spPr>
          <a:xfrm rot="18194250">
            <a:off x="5546108" y="-167503"/>
            <a:ext cx="1274686" cy="465391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 descr=" 42"/>
          <p:cNvSpPr txBox="1"/>
          <p:nvPr/>
        </p:nvSpPr>
        <p:spPr>
          <a:xfrm>
            <a:off x="2952751" y="2902803"/>
            <a:ext cx="1293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Blinding 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Streams</a:t>
            </a:r>
          </a:p>
        </p:txBody>
      </p:sp>
      <p:sp>
        <p:nvSpPr>
          <p:cNvPr id="35" name="TextBox 34" descr=" 52"/>
          <p:cNvSpPr txBox="1"/>
          <p:nvPr/>
        </p:nvSpPr>
        <p:spPr>
          <a:xfrm>
            <a:off x="1311974" y="2363418"/>
            <a:ext cx="6934200" cy="224676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i="1" smtClean="0">
                <a:solidFill>
                  <a:prstClr val="white"/>
                </a:solidFill>
                <a:latin typeface="Calibri"/>
              </a:rPr>
              <a:t>STROBE:</a:t>
            </a:r>
          </a:p>
          <a:p>
            <a:pPr>
              <a:buFont typeface="Arial" pitchFamily="34" charset="0"/>
              <a:buChar char=" "/>
            </a:pPr>
            <a:r>
              <a:rPr lang="en-US" sz="2800" b="1" i="1" smtClean="0"/>
              <a:t>                                            </a:t>
            </a:r>
            <a:endParaRPr lang="en-US" sz="2800" b="1" i="1" dirty="0" smtClean="0"/>
          </a:p>
          <a:p>
            <a:pPr>
              <a:buFont typeface="Arial" pitchFamily="34" charset="0"/>
              <a:buChar char=" "/>
            </a:pPr>
            <a:r>
              <a:rPr lang="en-US" sz="2800" b="1" i="1" smtClean="0"/>
              <a:t>                                          </a:t>
            </a:r>
            <a:br>
              <a:rPr lang="en-US" sz="2800" b="1" i="1" smtClean="0"/>
            </a:br>
            <a:r>
              <a:rPr lang="en-US" sz="2800" b="1" i="1" smtClean="0"/>
              <a:t>                                         </a:t>
            </a:r>
            <a:endParaRPr lang="en-US" sz="2800" b="1" i="1" dirty="0" smtClean="0"/>
          </a:p>
          <a:p>
            <a:pPr>
              <a:buFont typeface="Arial" pitchFamily="34" charset="0"/>
              <a:buChar char=" "/>
            </a:pPr>
            <a:r>
              <a:rPr lang="en-US" sz="2800" b="1" i="1" smtClean="0"/>
              <a:t>                                         </a:t>
            </a:r>
            <a:endParaRPr lang="en-US" sz="2800" b="1" i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" descr=" 3"/>
          <p:cNvGrpSpPr/>
          <p:nvPr/>
        </p:nvGrpSpPr>
        <p:grpSpPr>
          <a:xfrm>
            <a:off x="6457950" y="5867400"/>
            <a:ext cx="1066800" cy="698500"/>
            <a:chOff x="1905000" y="3352800"/>
            <a:chExt cx="1066800" cy="698500"/>
          </a:xfrm>
        </p:grpSpPr>
        <p:pic>
          <p:nvPicPr>
            <p:cNvPr id="39" name="Picture 6" descr="http://cache.gawkerassets.com/assets/images/4/2008/10/overview-gallery3-20081014.jpg"/>
            <p:cNvPicPr>
              <a:picLocks noChangeAspect="1" noChangeArrowheads="1"/>
            </p:cNvPicPr>
            <p:nvPr/>
          </p:nvPicPr>
          <p:blipFill>
            <a:blip r:embed="rId2" cstate="print"/>
            <a:srcRect l="10816" t="6107" r="10816" b="8397"/>
            <a:stretch>
              <a:fillRect/>
            </a:stretch>
          </p:blipFill>
          <p:spPr bwMode="auto">
            <a:xfrm>
              <a:off x="1905000" y="3429000"/>
              <a:ext cx="1066800" cy="622300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2302073" y="3352800"/>
              <a:ext cx="27571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cs typeface="Times New Roman" pitchFamily="18" charset="0"/>
                </a:rPr>
                <a:t>E</a:t>
              </a:r>
              <a:endParaRPr lang="en-US" sz="12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STROBE Overview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sp>
        <p:nvSpPr>
          <p:cNvPr id="9" name="TextBox 8" descr=" 9"/>
          <p:cNvSpPr txBox="1"/>
          <p:nvPr/>
        </p:nvSpPr>
        <p:spPr>
          <a:xfrm>
            <a:off x="5735439" y="4991100"/>
            <a:ext cx="5129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2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sp>
        <p:nvSpPr>
          <p:cNvPr id="10" name="TextBox 9" descr=" 10"/>
          <p:cNvSpPr txBox="1"/>
          <p:nvPr/>
        </p:nvSpPr>
        <p:spPr>
          <a:xfrm>
            <a:off x="5254823" y="1282700"/>
            <a:ext cx="27571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 descr=" 20"/>
          <p:cNvCxnSpPr/>
          <p:nvPr/>
        </p:nvCxnSpPr>
        <p:spPr>
          <a:xfrm rot="16200000" flipH="1">
            <a:off x="4781550" y="4343400"/>
            <a:ext cx="91440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 descr=" 23"/>
          <p:cNvSpPr txBox="1"/>
          <p:nvPr/>
        </p:nvSpPr>
        <p:spPr>
          <a:xfrm>
            <a:off x="1047750" y="914400"/>
            <a:ext cx="118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STROBE</a:t>
            </a:r>
          </a:p>
        </p:txBody>
      </p:sp>
      <p:sp>
        <p:nvSpPr>
          <p:cNvPr id="27" name="Oval 26" descr=" 27"/>
          <p:cNvSpPr/>
          <p:nvPr/>
        </p:nvSpPr>
        <p:spPr>
          <a:xfrm rot="1028377">
            <a:off x="6908213" y="2847425"/>
            <a:ext cx="1274686" cy="376494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 descr=" 29"/>
          <p:cNvSpPr/>
          <p:nvPr/>
        </p:nvSpPr>
        <p:spPr>
          <a:xfrm rot="6290767">
            <a:off x="5886422" y="2300846"/>
            <a:ext cx="1042700" cy="4147996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 descr=" 31"/>
          <p:cNvSpPr/>
          <p:nvPr/>
        </p:nvSpPr>
        <p:spPr>
          <a:xfrm rot="5964796">
            <a:off x="5392849" y="4692830"/>
            <a:ext cx="810340" cy="2853226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 descr=" 32"/>
          <p:cNvSpPr/>
          <p:nvPr/>
        </p:nvSpPr>
        <p:spPr>
          <a:xfrm rot="2389499">
            <a:off x="6996368" y="4385857"/>
            <a:ext cx="962308" cy="2414566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 descr=" 33"/>
          <p:cNvSpPr/>
          <p:nvPr/>
        </p:nvSpPr>
        <p:spPr>
          <a:xfrm rot="12210847">
            <a:off x="4633192" y="632052"/>
            <a:ext cx="1119088" cy="3430144"/>
          </a:xfrm>
          <a:prstGeom prst="ellipse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 descr=" 36"/>
          <p:cNvSpPr/>
          <p:nvPr/>
        </p:nvSpPr>
        <p:spPr>
          <a:xfrm rot="6959742">
            <a:off x="6674446" y="96256"/>
            <a:ext cx="810340" cy="2853226"/>
          </a:xfrm>
          <a:prstGeom prst="ellipse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 descr=" 37"/>
          <p:cNvSpPr txBox="1"/>
          <p:nvPr/>
        </p:nvSpPr>
        <p:spPr>
          <a:xfrm>
            <a:off x="795400" y="5269675"/>
            <a:ext cx="2055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**</a:t>
            </a:r>
            <a:r>
              <a:rPr lang="en-US" sz="1400" i="1" dirty="0" err="1" smtClean="0">
                <a:solidFill>
                  <a:schemeClr val="tx2"/>
                </a:solidFill>
              </a:rPr>
              <a:t>Beampatterns</a:t>
            </a:r>
            <a:r>
              <a:rPr lang="en-US" sz="1400" i="1" dirty="0" smtClean="0">
                <a:solidFill>
                  <a:schemeClr val="tx2"/>
                </a:solidFill>
              </a:rPr>
              <a:t> for </a:t>
            </a:r>
          </a:p>
          <a:p>
            <a:r>
              <a:rPr lang="en-US" sz="1400" i="1" dirty="0" smtClean="0">
                <a:solidFill>
                  <a:schemeClr val="tx2"/>
                </a:solidFill>
              </a:rPr>
              <a:t>Illustration purposes only.</a:t>
            </a:r>
            <a:endParaRPr lang="en-US" sz="1050" i="1" dirty="0">
              <a:solidFill>
                <a:schemeClr val="tx2"/>
              </a:solidFill>
            </a:endParaRPr>
          </a:p>
        </p:txBody>
      </p:sp>
      <p:sp>
        <p:nvSpPr>
          <p:cNvPr id="33" name="Multiply 32" descr=" 38"/>
          <p:cNvSpPr/>
          <p:nvPr/>
        </p:nvSpPr>
        <p:spPr>
          <a:xfrm>
            <a:off x="5086350" y="1371600"/>
            <a:ext cx="548640" cy="548640"/>
          </a:xfrm>
          <a:prstGeom prst="mathMultiply">
            <a:avLst>
              <a:gd name="adj1" fmla="val 126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 descr=" 41"/>
          <p:cNvSpPr/>
          <p:nvPr/>
        </p:nvSpPr>
        <p:spPr>
          <a:xfrm>
            <a:off x="6686550" y="6019800"/>
            <a:ext cx="548640" cy="548640"/>
          </a:xfrm>
          <a:prstGeom prst="mathMultiply">
            <a:avLst>
              <a:gd name="adj1" fmla="val 126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 descr=" 26"/>
          <p:cNvSpPr/>
          <p:nvPr/>
        </p:nvSpPr>
        <p:spPr>
          <a:xfrm rot="19149537">
            <a:off x="5326573" y="3210788"/>
            <a:ext cx="1274686" cy="376494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 descr=" 30"/>
          <p:cNvSpPr/>
          <p:nvPr/>
        </p:nvSpPr>
        <p:spPr>
          <a:xfrm rot="18194250">
            <a:off x="5546108" y="-167503"/>
            <a:ext cx="1274686" cy="465391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 descr=" 42"/>
          <p:cNvSpPr txBox="1"/>
          <p:nvPr/>
        </p:nvSpPr>
        <p:spPr>
          <a:xfrm>
            <a:off x="2952751" y="2902803"/>
            <a:ext cx="1293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Blinding 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Streams</a:t>
            </a:r>
          </a:p>
        </p:txBody>
      </p:sp>
      <p:sp>
        <p:nvSpPr>
          <p:cNvPr id="35" name="TextBox 34" descr=" 52"/>
          <p:cNvSpPr txBox="1"/>
          <p:nvPr/>
        </p:nvSpPr>
        <p:spPr>
          <a:xfrm>
            <a:off x="1311974" y="2363418"/>
            <a:ext cx="6934200" cy="224676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i="1" smtClean="0">
                <a:solidFill>
                  <a:prstClr val="white"/>
                </a:solidFill>
                <a:latin typeface="Calibri"/>
              </a:rPr>
              <a:t>STROBE:</a:t>
            </a:r>
          </a:p>
          <a:p>
            <a:pPr lvl="0">
              <a:buFont typeface="Arial" pitchFamily="34" charset="0"/>
              <a:buChar char="•"/>
            </a:pPr>
            <a:r>
              <a:rPr lang="en-US" sz="2800" b="1" i="1" smtClean="0">
                <a:solidFill>
                  <a:prstClr val="white"/>
                </a:solidFill>
                <a:latin typeface="Calibri"/>
              </a:rPr>
              <a:t>Leverages existing multi-stream capabilities</a:t>
            </a:r>
          </a:p>
          <a:p>
            <a:pPr>
              <a:buFont typeface="Arial" pitchFamily="34" charset="0"/>
              <a:buChar char=" "/>
            </a:pPr>
            <a:r>
              <a:rPr lang="en-US" sz="2800" b="1" i="1" smtClean="0"/>
              <a:t>                                          </a:t>
            </a:r>
            <a:br>
              <a:rPr lang="en-US" sz="2800" b="1" i="1" smtClean="0"/>
            </a:br>
            <a:r>
              <a:rPr lang="en-US" sz="2800" b="1" i="1" smtClean="0"/>
              <a:t>                                         </a:t>
            </a:r>
            <a:endParaRPr lang="en-US" sz="2800" b="1" i="1" dirty="0" smtClean="0"/>
          </a:p>
          <a:p>
            <a:pPr>
              <a:buFont typeface="Arial" pitchFamily="34" charset="0"/>
              <a:buChar char=" "/>
            </a:pPr>
            <a:r>
              <a:rPr lang="en-US" sz="2800" b="1" i="1" smtClean="0"/>
              <a:t>                                         </a:t>
            </a:r>
            <a:endParaRPr lang="en-US" sz="2800" b="1" i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" descr=" 3"/>
          <p:cNvGrpSpPr/>
          <p:nvPr/>
        </p:nvGrpSpPr>
        <p:grpSpPr>
          <a:xfrm>
            <a:off x="6457950" y="5867400"/>
            <a:ext cx="1066800" cy="698500"/>
            <a:chOff x="1905000" y="3352800"/>
            <a:chExt cx="1066800" cy="698500"/>
          </a:xfrm>
        </p:grpSpPr>
        <p:pic>
          <p:nvPicPr>
            <p:cNvPr id="39" name="Picture 6" descr="http://cache.gawkerassets.com/assets/images/4/2008/10/overview-gallery3-20081014.jpg"/>
            <p:cNvPicPr>
              <a:picLocks noChangeAspect="1" noChangeArrowheads="1"/>
            </p:cNvPicPr>
            <p:nvPr/>
          </p:nvPicPr>
          <p:blipFill>
            <a:blip r:embed="rId2" cstate="print"/>
            <a:srcRect l="10816" t="6107" r="10816" b="8397"/>
            <a:stretch>
              <a:fillRect/>
            </a:stretch>
          </p:blipFill>
          <p:spPr bwMode="auto">
            <a:xfrm>
              <a:off x="1905000" y="3429000"/>
              <a:ext cx="1066800" cy="622300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2302073" y="3352800"/>
              <a:ext cx="27571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cs typeface="Times New Roman" pitchFamily="18" charset="0"/>
                </a:rPr>
                <a:t>E</a:t>
              </a:r>
              <a:endParaRPr lang="en-US" sz="12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STROBE Overview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sp>
        <p:nvSpPr>
          <p:cNvPr id="9" name="TextBox 8" descr=" 9"/>
          <p:cNvSpPr txBox="1"/>
          <p:nvPr/>
        </p:nvSpPr>
        <p:spPr>
          <a:xfrm>
            <a:off x="5735439" y="4991100"/>
            <a:ext cx="5129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2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sp>
        <p:nvSpPr>
          <p:cNvPr id="10" name="TextBox 9" descr=" 10"/>
          <p:cNvSpPr txBox="1"/>
          <p:nvPr/>
        </p:nvSpPr>
        <p:spPr>
          <a:xfrm>
            <a:off x="5254823" y="1282700"/>
            <a:ext cx="27571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 descr=" 20"/>
          <p:cNvCxnSpPr/>
          <p:nvPr/>
        </p:nvCxnSpPr>
        <p:spPr>
          <a:xfrm rot="16200000" flipH="1">
            <a:off x="4781550" y="4343400"/>
            <a:ext cx="91440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 descr=" 23"/>
          <p:cNvSpPr txBox="1"/>
          <p:nvPr/>
        </p:nvSpPr>
        <p:spPr>
          <a:xfrm>
            <a:off x="1047750" y="914400"/>
            <a:ext cx="118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STROBE</a:t>
            </a:r>
          </a:p>
        </p:txBody>
      </p:sp>
      <p:sp>
        <p:nvSpPr>
          <p:cNvPr id="27" name="Oval 26" descr=" 27"/>
          <p:cNvSpPr/>
          <p:nvPr/>
        </p:nvSpPr>
        <p:spPr>
          <a:xfrm rot="1028377">
            <a:off x="6908213" y="2847425"/>
            <a:ext cx="1274686" cy="376494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 descr=" 29"/>
          <p:cNvSpPr/>
          <p:nvPr/>
        </p:nvSpPr>
        <p:spPr>
          <a:xfrm rot="6290767">
            <a:off x="5886422" y="2300846"/>
            <a:ext cx="1042700" cy="4147996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 descr=" 31"/>
          <p:cNvSpPr/>
          <p:nvPr/>
        </p:nvSpPr>
        <p:spPr>
          <a:xfrm rot="5964796">
            <a:off x="5392849" y="4692830"/>
            <a:ext cx="810340" cy="2853226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 descr=" 32"/>
          <p:cNvSpPr/>
          <p:nvPr/>
        </p:nvSpPr>
        <p:spPr>
          <a:xfrm rot="2389499">
            <a:off x="6996368" y="4385857"/>
            <a:ext cx="962308" cy="2414566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 descr=" 33"/>
          <p:cNvSpPr/>
          <p:nvPr/>
        </p:nvSpPr>
        <p:spPr>
          <a:xfrm rot="12210847">
            <a:off x="4633192" y="632052"/>
            <a:ext cx="1119088" cy="3430144"/>
          </a:xfrm>
          <a:prstGeom prst="ellipse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 descr=" 36"/>
          <p:cNvSpPr/>
          <p:nvPr/>
        </p:nvSpPr>
        <p:spPr>
          <a:xfrm rot="6959742">
            <a:off x="6674446" y="96256"/>
            <a:ext cx="810340" cy="2853226"/>
          </a:xfrm>
          <a:prstGeom prst="ellipse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 descr=" 37"/>
          <p:cNvSpPr txBox="1"/>
          <p:nvPr/>
        </p:nvSpPr>
        <p:spPr>
          <a:xfrm>
            <a:off x="795400" y="5269675"/>
            <a:ext cx="2055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**</a:t>
            </a:r>
            <a:r>
              <a:rPr lang="en-US" sz="1400" i="1" dirty="0" err="1" smtClean="0">
                <a:solidFill>
                  <a:schemeClr val="tx2"/>
                </a:solidFill>
              </a:rPr>
              <a:t>Beampatterns</a:t>
            </a:r>
            <a:r>
              <a:rPr lang="en-US" sz="1400" i="1" dirty="0" smtClean="0">
                <a:solidFill>
                  <a:schemeClr val="tx2"/>
                </a:solidFill>
              </a:rPr>
              <a:t> for </a:t>
            </a:r>
          </a:p>
          <a:p>
            <a:r>
              <a:rPr lang="en-US" sz="1400" i="1" dirty="0" smtClean="0">
                <a:solidFill>
                  <a:schemeClr val="tx2"/>
                </a:solidFill>
              </a:rPr>
              <a:t>Illustration purposes only.</a:t>
            </a:r>
            <a:endParaRPr lang="en-US" sz="1050" i="1" dirty="0">
              <a:solidFill>
                <a:schemeClr val="tx2"/>
              </a:solidFill>
            </a:endParaRPr>
          </a:p>
        </p:txBody>
      </p:sp>
      <p:sp>
        <p:nvSpPr>
          <p:cNvPr id="33" name="Multiply 32" descr=" 38"/>
          <p:cNvSpPr/>
          <p:nvPr/>
        </p:nvSpPr>
        <p:spPr>
          <a:xfrm>
            <a:off x="5086350" y="1371600"/>
            <a:ext cx="548640" cy="548640"/>
          </a:xfrm>
          <a:prstGeom prst="mathMultiply">
            <a:avLst>
              <a:gd name="adj1" fmla="val 126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 descr=" 41"/>
          <p:cNvSpPr/>
          <p:nvPr/>
        </p:nvSpPr>
        <p:spPr>
          <a:xfrm>
            <a:off x="6686550" y="6019800"/>
            <a:ext cx="548640" cy="548640"/>
          </a:xfrm>
          <a:prstGeom prst="mathMultiply">
            <a:avLst>
              <a:gd name="adj1" fmla="val 126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 descr=" 26"/>
          <p:cNvSpPr/>
          <p:nvPr/>
        </p:nvSpPr>
        <p:spPr>
          <a:xfrm rot="19149537">
            <a:off x="5326573" y="3210788"/>
            <a:ext cx="1274686" cy="376494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 descr=" 30"/>
          <p:cNvSpPr/>
          <p:nvPr/>
        </p:nvSpPr>
        <p:spPr>
          <a:xfrm rot="18194250">
            <a:off x="5546108" y="-167503"/>
            <a:ext cx="1274686" cy="465391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 descr=" 42"/>
          <p:cNvSpPr txBox="1"/>
          <p:nvPr/>
        </p:nvSpPr>
        <p:spPr>
          <a:xfrm>
            <a:off x="2952751" y="2902803"/>
            <a:ext cx="1293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Blinding 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Streams</a:t>
            </a:r>
          </a:p>
        </p:txBody>
      </p:sp>
      <p:sp>
        <p:nvSpPr>
          <p:cNvPr id="35" name="TextBox 34" descr=" 52"/>
          <p:cNvSpPr txBox="1"/>
          <p:nvPr/>
        </p:nvSpPr>
        <p:spPr>
          <a:xfrm>
            <a:off x="1311974" y="2363418"/>
            <a:ext cx="6934200" cy="224676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i="1" smtClean="0">
                <a:solidFill>
                  <a:prstClr val="white"/>
                </a:solidFill>
                <a:latin typeface="Calibri"/>
              </a:rPr>
              <a:t>STROBE:</a:t>
            </a:r>
          </a:p>
          <a:p>
            <a:pPr lvl="0">
              <a:buFont typeface="Arial" pitchFamily="34" charset="0"/>
              <a:buChar char="•"/>
            </a:pPr>
            <a:r>
              <a:rPr lang="en-US" sz="2800" b="1" i="1" smtClean="0">
                <a:solidFill>
                  <a:prstClr val="white"/>
                </a:solidFill>
                <a:latin typeface="Calibri"/>
              </a:rPr>
              <a:t>Leverages existing multi-stream capabilities</a:t>
            </a:r>
          </a:p>
          <a:p>
            <a:pPr lvl="0">
              <a:buFont typeface="Arial" pitchFamily="34" charset="0"/>
              <a:buChar char="•"/>
            </a:pPr>
            <a:r>
              <a:rPr lang="en-US" sz="2800" b="1" i="1" smtClean="0">
                <a:solidFill>
                  <a:prstClr val="white"/>
                </a:solidFill>
                <a:latin typeface="Calibri"/>
              </a:rPr>
              <a:t>Cross-layer approach but requires minimal hardware modification (11n/ac compatible)</a:t>
            </a:r>
          </a:p>
          <a:p>
            <a:pPr>
              <a:buFont typeface="Arial" pitchFamily="34" charset="0"/>
              <a:buChar char=" "/>
            </a:pPr>
            <a:r>
              <a:rPr lang="en-US" sz="2800" b="1" i="1" smtClean="0"/>
              <a:t>                                         </a:t>
            </a:r>
            <a:endParaRPr lang="en-US" sz="2800" b="1" i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" descr=" 3"/>
          <p:cNvGrpSpPr/>
          <p:nvPr/>
        </p:nvGrpSpPr>
        <p:grpSpPr>
          <a:xfrm>
            <a:off x="6457950" y="5867400"/>
            <a:ext cx="1066800" cy="698500"/>
            <a:chOff x="1905000" y="3352800"/>
            <a:chExt cx="1066800" cy="698500"/>
          </a:xfrm>
        </p:grpSpPr>
        <p:pic>
          <p:nvPicPr>
            <p:cNvPr id="39" name="Picture 6" descr="http://cache.gawkerassets.com/assets/images/4/2008/10/overview-gallery3-20081014.jpg"/>
            <p:cNvPicPr>
              <a:picLocks noChangeAspect="1" noChangeArrowheads="1"/>
            </p:cNvPicPr>
            <p:nvPr/>
          </p:nvPicPr>
          <p:blipFill>
            <a:blip r:embed="rId2" cstate="print"/>
            <a:srcRect l="10816" t="6107" r="10816" b="8397"/>
            <a:stretch>
              <a:fillRect/>
            </a:stretch>
          </p:blipFill>
          <p:spPr bwMode="auto">
            <a:xfrm>
              <a:off x="1905000" y="3429000"/>
              <a:ext cx="1066800" cy="622300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2302073" y="3352800"/>
              <a:ext cx="27571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cs typeface="Times New Roman" pitchFamily="18" charset="0"/>
                </a:rPr>
                <a:t>E</a:t>
              </a:r>
              <a:endParaRPr lang="en-US" sz="12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STROBE Overview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sp>
        <p:nvSpPr>
          <p:cNvPr id="9" name="TextBox 8" descr=" 9"/>
          <p:cNvSpPr txBox="1"/>
          <p:nvPr/>
        </p:nvSpPr>
        <p:spPr>
          <a:xfrm>
            <a:off x="5735439" y="4991100"/>
            <a:ext cx="5129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2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sp>
        <p:nvSpPr>
          <p:cNvPr id="10" name="TextBox 9" descr=" 10"/>
          <p:cNvSpPr txBox="1"/>
          <p:nvPr/>
        </p:nvSpPr>
        <p:spPr>
          <a:xfrm>
            <a:off x="5254823" y="1282700"/>
            <a:ext cx="27571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 descr=" 20"/>
          <p:cNvCxnSpPr/>
          <p:nvPr/>
        </p:nvCxnSpPr>
        <p:spPr>
          <a:xfrm rot="16200000" flipH="1">
            <a:off x="4781550" y="4343400"/>
            <a:ext cx="91440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 descr=" 23"/>
          <p:cNvSpPr txBox="1"/>
          <p:nvPr/>
        </p:nvSpPr>
        <p:spPr>
          <a:xfrm>
            <a:off x="1047750" y="914400"/>
            <a:ext cx="118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STROBE</a:t>
            </a:r>
          </a:p>
        </p:txBody>
      </p:sp>
      <p:sp>
        <p:nvSpPr>
          <p:cNvPr id="27" name="Oval 26" descr=" 27"/>
          <p:cNvSpPr/>
          <p:nvPr/>
        </p:nvSpPr>
        <p:spPr>
          <a:xfrm rot="1028377">
            <a:off x="6908213" y="2847425"/>
            <a:ext cx="1274686" cy="376494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 descr=" 29"/>
          <p:cNvSpPr/>
          <p:nvPr/>
        </p:nvSpPr>
        <p:spPr>
          <a:xfrm rot="6290767">
            <a:off x="5886422" y="2300846"/>
            <a:ext cx="1042700" cy="4147996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 descr=" 31"/>
          <p:cNvSpPr/>
          <p:nvPr/>
        </p:nvSpPr>
        <p:spPr>
          <a:xfrm rot="5964796">
            <a:off x="5392849" y="4692830"/>
            <a:ext cx="810340" cy="2853226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 descr=" 32"/>
          <p:cNvSpPr/>
          <p:nvPr/>
        </p:nvSpPr>
        <p:spPr>
          <a:xfrm rot="2389499">
            <a:off x="6996368" y="4385857"/>
            <a:ext cx="962308" cy="2414566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 descr=" 33"/>
          <p:cNvSpPr/>
          <p:nvPr/>
        </p:nvSpPr>
        <p:spPr>
          <a:xfrm rot="12210847">
            <a:off x="4633192" y="632052"/>
            <a:ext cx="1119088" cy="3430144"/>
          </a:xfrm>
          <a:prstGeom prst="ellipse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 descr=" 36"/>
          <p:cNvSpPr/>
          <p:nvPr/>
        </p:nvSpPr>
        <p:spPr>
          <a:xfrm rot="6959742">
            <a:off x="6674446" y="96256"/>
            <a:ext cx="810340" cy="2853226"/>
          </a:xfrm>
          <a:prstGeom prst="ellipse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 descr=" 37"/>
          <p:cNvSpPr txBox="1"/>
          <p:nvPr/>
        </p:nvSpPr>
        <p:spPr>
          <a:xfrm>
            <a:off x="795400" y="5269675"/>
            <a:ext cx="2055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**</a:t>
            </a:r>
            <a:r>
              <a:rPr lang="en-US" sz="1400" i="1" dirty="0" err="1" smtClean="0">
                <a:solidFill>
                  <a:schemeClr val="tx2"/>
                </a:solidFill>
              </a:rPr>
              <a:t>Beampatterns</a:t>
            </a:r>
            <a:r>
              <a:rPr lang="en-US" sz="1400" i="1" dirty="0" smtClean="0">
                <a:solidFill>
                  <a:schemeClr val="tx2"/>
                </a:solidFill>
              </a:rPr>
              <a:t> for </a:t>
            </a:r>
          </a:p>
          <a:p>
            <a:r>
              <a:rPr lang="en-US" sz="1400" i="1" dirty="0" smtClean="0">
                <a:solidFill>
                  <a:schemeClr val="tx2"/>
                </a:solidFill>
              </a:rPr>
              <a:t>Illustration purposes only.</a:t>
            </a:r>
            <a:endParaRPr lang="en-US" sz="1050" i="1" dirty="0">
              <a:solidFill>
                <a:schemeClr val="tx2"/>
              </a:solidFill>
            </a:endParaRPr>
          </a:p>
        </p:txBody>
      </p:sp>
      <p:sp>
        <p:nvSpPr>
          <p:cNvPr id="33" name="Multiply 32" descr=" 38"/>
          <p:cNvSpPr/>
          <p:nvPr/>
        </p:nvSpPr>
        <p:spPr>
          <a:xfrm>
            <a:off x="5086350" y="1371600"/>
            <a:ext cx="548640" cy="548640"/>
          </a:xfrm>
          <a:prstGeom prst="mathMultiply">
            <a:avLst>
              <a:gd name="adj1" fmla="val 126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 descr=" 41"/>
          <p:cNvSpPr/>
          <p:nvPr/>
        </p:nvSpPr>
        <p:spPr>
          <a:xfrm>
            <a:off x="6686550" y="6019800"/>
            <a:ext cx="548640" cy="548640"/>
          </a:xfrm>
          <a:prstGeom prst="mathMultiply">
            <a:avLst>
              <a:gd name="adj1" fmla="val 126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 descr=" 26"/>
          <p:cNvSpPr/>
          <p:nvPr/>
        </p:nvSpPr>
        <p:spPr>
          <a:xfrm rot="19149537">
            <a:off x="5326573" y="3210788"/>
            <a:ext cx="1274686" cy="376494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 descr=" 30"/>
          <p:cNvSpPr/>
          <p:nvPr/>
        </p:nvSpPr>
        <p:spPr>
          <a:xfrm rot="18194250">
            <a:off x="5546108" y="-167503"/>
            <a:ext cx="1274686" cy="465391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 descr=" 42"/>
          <p:cNvSpPr txBox="1"/>
          <p:nvPr/>
        </p:nvSpPr>
        <p:spPr>
          <a:xfrm>
            <a:off x="2952751" y="2902803"/>
            <a:ext cx="1293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Blinding 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Streams</a:t>
            </a:r>
          </a:p>
        </p:txBody>
      </p:sp>
      <p:sp>
        <p:nvSpPr>
          <p:cNvPr id="35" name="TextBox 34" descr=" 52"/>
          <p:cNvSpPr txBox="1"/>
          <p:nvPr/>
        </p:nvSpPr>
        <p:spPr>
          <a:xfrm>
            <a:off x="1311974" y="2363419"/>
            <a:ext cx="6934200" cy="267765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i="1" smtClean="0">
                <a:solidFill>
                  <a:prstClr val="white"/>
                </a:solidFill>
                <a:latin typeface="Calibri"/>
              </a:rPr>
              <a:t>STROBE:</a:t>
            </a:r>
          </a:p>
          <a:p>
            <a:pPr lvl="0">
              <a:buFont typeface="Arial" pitchFamily="34" charset="0"/>
              <a:buChar char="•"/>
            </a:pPr>
            <a:r>
              <a:rPr lang="en-US" sz="2800" b="1" i="1" smtClean="0">
                <a:solidFill>
                  <a:prstClr val="white"/>
                </a:solidFill>
                <a:latin typeface="Calibri"/>
              </a:rPr>
              <a:t>Leverages existing multi-stream capabilities</a:t>
            </a:r>
          </a:p>
          <a:p>
            <a:pPr lvl="0">
              <a:buFont typeface="Arial" pitchFamily="34" charset="0"/>
              <a:buChar char="•"/>
            </a:pPr>
            <a:r>
              <a:rPr lang="en-US" sz="2800" b="1" i="1" smtClean="0">
                <a:solidFill>
                  <a:prstClr val="white"/>
                </a:solidFill>
                <a:latin typeface="Calibri"/>
              </a:rPr>
              <a:t>Cross-layer approach but requires minimal hardware modification (11n/ac compatible)</a:t>
            </a:r>
          </a:p>
          <a:p>
            <a:pPr lvl="0">
              <a:buFont typeface="Arial" pitchFamily="34" charset="0"/>
              <a:buChar char="•"/>
            </a:pPr>
            <a:r>
              <a:rPr lang="en-US" sz="2800" b="1" i="1" smtClean="0">
                <a:solidFill>
                  <a:prstClr val="white"/>
                </a:solidFill>
                <a:latin typeface="Calibri"/>
              </a:rPr>
              <a:t>Coexists with existing security protocols</a:t>
            </a:r>
          </a:p>
          <a:p>
            <a:pPr>
              <a:buFont typeface="Arial" pitchFamily="34" charset="0"/>
              <a:buChar char=" "/>
            </a:pPr>
            <a:endParaRPr lang="en-US" sz="2800" b="1" i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923925" y="3713163"/>
          <a:ext cx="6715125" cy="1728787"/>
        </p:xfrm>
        <a:graphic>
          <a:graphicData uri="http://schemas.openxmlformats.org/presentationml/2006/ole">
            <p:oleObj spid="_x0000_s7272" name="Equation" r:id="rId4" imgW="3048000" imgH="73660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Background</a:t>
            </a:r>
            <a:br>
              <a:rPr lang="en-US" sz="3200" b="1" dirty="0" smtClean="0"/>
            </a:br>
            <a:r>
              <a:rPr lang="en-US" sz="3200" b="1" dirty="0" smtClean="0"/>
              <a:t>Zero Forcing Beamforming (ZFBF)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21992"/>
            <a:ext cx="8229600" cy="762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Assume 4 </a:t>
            </a:r>
            <a:r>
              <a:rPr lang="en-US" sz="2400" b="1" dirty="0" err="1" smtClean="0"/>
              <a:t>Tx</a:t>
            </a:r>
            <a:r>
              <a:rPr lang="en-US" sz="2400" b="1" dirty="0" smtClean="0"/>
              <a:t> Antennas and 3 single-antenna receivers</a:t>
            </a:r>
            <a:endParaRPr 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3400" y="1702992"/>
          <a:ext cx="3951514" cy="1676400"/>
        </p:xfrm>
        <a:graphic>
          <a:graphicData uri="http://schemas.openxmlformats.org/presentationml/2006/ole">
            <p:oleObj spid="_x0000_s7273" name="Equation" r:id="rId5" imgW="1676400" imgH="711200" progId="Equation.3">
              <p:embed/>
            </p:oleObj>
          </a:graphicData>
        </a:graphic>
      </p:graphicFrame>
      <p:sp>
        <p:nvSpPr>
          <p:cNvPr id="7" name="Right Brace 6"/>
          <p:cNvSpPr/>
          <p:nvPr/>
        </p:nvSpPr>
        <p:spPr>
          <a:xfrm>
            <a:off x="4593608" y="1931592"/>
            <a:ext cx="381000" cy="1295400"/>
          </a:xfrm>
          <a:prstGeom prst="righ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29200" y="2388792"/>
            <a:ext cx="2851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</a:rPr>
              <a:t>h</a:t>
            </a:r>
            <a:r>
              <a:rPr lang="en-US" sz="1600" dirty="0" err="1" smtClean="0">
                <a:solidFill>
                  <a:schemeClr val="tx2"/>
                </a:solidFill>
              </a:rPr>
              <a:t>k'</a:t>
            </a:r>
            <a:r>
              <a:rPr lang="en-US" sz="2400" dirty="0" err="1" smtClean="0">
                <a:solidFill>
                  <a:schemeClr val="tx2"/>
                </a:solidFill>
              </a:rPr>
              <a:t>s</a:t>
            </a:r>
            <a:r>
              <a:rPr lang="en-US" sz="2400" dirty="0" smtClean="0">
                <a:solidFill>
                  <a:schemeClr val="tx2"/>
                </a:solidFill>
              </a:rPr>
              <a:t> – H for each </a:t>
            </a:r>
            <a:r>
              <a:rPr lang="en-US" sz="2400" dirty="0" err="1" smtClean="0">
                <a:solidFill>
                  <a:schemeClr val="tx2"/>
                </a:solidFill>
              </a:rPr>
              <a:t>recv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820136"/>
            <a:ext cx="2895600" cy="3810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2375144"/>
            <a:ext cx="2895600" cy="381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2914232"/>
            <a:ext cx="28956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3379392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Calculate weights with pseudo-inverse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8799" y="3912792"/>
            <a:ext cx="2895600" cy="3810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48799" y="4467800"/>
            <a:ext cx="2895600" cy="381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48799" y="5006888"/>
            <a:ext cx="28956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7576209" y="4027092"/>
            <a:ext cx="381000" cy="1295400"/>
          </a:xfrm>
          <a:prstGeom prst="righ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011801" y="4484292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</a:rPr>
              <a:t>w</a:t>
            </a:r>
            <a:r>
              <a:rPr lang="en-US" sz="1600" dirty="0" err="1" smtClean="0">
                <a:solidFill>
                  <a:schemeClr val="tx2"/>
                </a:solidFill>
              </a:rPr>
              <a:t>j'</a:t>
            </a:r>
            <a:r>
              <a:rPr lang="en-US" sz="2400" dirty="0" err="1" smtClean="0">
                <a:solidFill>
                  <a:schemeClr val="tx2"/>
                </a:solidFill>
              </a:rPr>
              <a:t>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81000" y="5436792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“Zero Interference” Condition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938213" y="5970192"/>
          <a:ext cx="4068762" cy="914400"/>
        </p:xfrm>
        <a:graphic>
          <a:graphicData uri="http://schemas.openxmlformats.org/presentationml/2006/ole">
            <p:oleObj spid="_x0000_s7274" name="Equation" r:id="rId6" imgW="1129810" imgH="25389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Blinding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6172200"/>
          </a:xfrm>
        </p:spPr>
        <p:txBody>
          <a:bodyPr>
            <a:noAutofit/>
          </a:bodyPr>
          <a:lstStyle/>
          <a:p>
            <a:pPr>
              <a:buChar char=" "/>
            </a:pPr>
            <a:r>
              <a:rPr lang="en-US" sz="3600" smtClean="0"/>
              <a:t>                                       </a:t>
            </a:r>
            <a:endParaRPr lang="en-US" sz="36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</a:t>
            </a:r>
            <a:endParaRPr lang="en-US" sz="24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</a:t>
            </a:r>
            <a:endParaRPr lang="en-US" sz="24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</a:t>
            </a:r>
            <a:endParaRPr lang="en-US" sz="24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 </a:t>
            </a:r>
            <a:endParaRPr lang="en-US" sz="2400" dirty="0" smtClean="0"/>
          </a:p>
          <a:p>
            <a:pPr>
              <a:buChar char=" "/>
            </a:pPr>
            <a:r>
              <a:rPr lang="en-US" sz="3600" smtClean="0"/>
              <a:t>                                  </a:t>
            </a:r>
            <a:endParaRPr lang="en-US" sz="36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</a:t>
            </a:r>
            <a:endParaRPr lang="en-US" sz="24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790706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Blinding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6172200"/>
          </a:xfrm>
        </p:spPr>
        <p:txBody>
          <a:bodyPr>
            <a:noAutofit/>
          </a:bodyPr>
          <a:lstStyle/>
          <a:p>
            <a:pPr lvl="0"/>
            <a:r>
              <a:rPr lang="en-US" sz="3600" smtClean="0">
                <a:latin typeface="Calibri"/>
              </a:rPr>
              <a:t>Limited Channel State Information (CSI)</a:t>
            </a:r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</a:t>
            </a:r>
            <a:endParaRPr lang="en-US" sz="24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</a:t>
            </a:r>
            <a:endParaRPr lang="en-US" sz="24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</a:t>
            </a:r>
            <a:endParaRPr lang="en-US" sz="24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 </a:t>
            </a:r>
            <a:endParaRPr lang="en-US" sz="2400" dirty="0" smtClean="0"/>
          </a:p>
          <a:p>
            <a:pPr>
              <a:buChar char=" "/>
            </a:pPr>
            <a:r>
              <a:rPr lang="en-US" sz="3600" smtClean="0"/>
              <a:t>                                  </a:t>
            </a:r>
            <a:endParaRPr lang="en-US" sz="36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</a:t>
            </a:r>
            <a:endParaRPr lang="en-US" sz="24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790706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Blinding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6172200"/>
          </a:xfrm>
        </p:spPr>
        <p:txBody>
          <a:bodyPr>
            <a:noAutofit/>
          </a:bodyPr>
          <a:lstStyle/>
          <a:p>
            <a:pPr lvl="0"/>
            <a:r>
              <a:rPr lang="en-US" sz="3600" smtClean="0">
                <a:latin typeface="Calibri"/>
              </a:rPr>
              <a:t>Limited Channel State Information (CSI)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Only know IU’s channel (h vector)</a:t>
            </a:r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</a:t>
            </a:r>
            <a:endParaRPr lang="en-US" sz="24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</a:t>
            </a:r>
            <a:endParaRPr lang="en-US" sz="24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 </a:t>
            </a:r>
            <a:endParaRPr lang="en-US" sz="2400" dirty="0" smtClean="0"/>
          </a:p>
          <a:p>
            <a:pPr>
              <a:buChar char=" "/>
            </a:pPr>
            <a:r>
              <a:rPr lang="en-US" sz="3600" smtClean="0"/>
              <a:t>                                  </a:t>
            </a:r>
            <a:endParaRPr lang="en-US" sz="36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</a:t>
            </a:r>
            <a:endParaRPr lang="en-US" sz="24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790706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Blinding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6172200"/>
          </a:xfrm>
        </p:spPr>
        <p:txBody>
          <a:bodyPr>
            <a:noAutofit/>
          </a:bodyPr>
          <a:lstStyle/>
          <a:p>
            <a:pPr lvl="0"/>
            <a:r>
              <a:rPr lang="en-US" sz="3600" smtClean="0">
                <a:latin typeface="Calibri"/>
              </a:rPr>
              <a:t>Limited Channel State Information (CSI)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Only know IU’s channel (h vector)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Generate orthogonal h vectors using Gram-Schmidt </a:t>
            </a:r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</a:t>
            </a:r>
            <a:endParaRPr lang="en-US" sz="24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 </a:t>
            </a:r>
            <a:endParaRPr lang="en-US" sz="2400" dirty="0" smtClean="0"/>
          </a:p>
          <a:p>
            <a:pPr>
              <a:buChar char=" "/>
            </a:pPr>
            <a:r>
              <a:rPr lang="en-US" sz="3600" smtClean="0"/>
              <a:t>                                  </a:t>
            </a:r>
            <a:endParaRPr lang="en-US" sz="36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</a:t>
            </a:r>
            <a:endParaRPr lang="en-US" sz="24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790706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sp>
        <p:nvSpPr>
          <p:cNvPr id="10" name="TextBox 9" descr=" 9"/>
          <p:cNvSpPr txBox="1"/>
          <p:nvPr/>
        </p:nvSpPr>
        <p:spPr>
          <a:xfrm>
            <a:off x="5735439" y="4991100"/>
            <a:ext cx="51296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sp>
        <p:nvSpPr>
          <p:cNvPr id="11" name="TextBox 10" descr=" 10"/>
          <p:cNvSpPr txBox="1"/>
          <p:nvPr/>
        </p:nvSpPr>
        <p:spPr>
          <a:xfrm>
            <a:off x="5254823" y="1282701"/>
            <a:ext cx="275716" cy="677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3" name="Picture 6" descr=" 13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2114550" y="3429000"/>
            <a:ext cx="1066800" cy="622300"/>
          </a:xfrm>
          <a:prstGeom prst="rect">
            <a:avLst/>
          </a:prstGeom>
          <a:noFill/>
        </p:spPr>
      </p:pic>
      <p:sp>
        <p:nvSpPr>
          <p:cNvPr id="12" name="TextBox 11" descr=" 14"/>
          <p:cNvSpPr txBox="1"/>
          <p:nvPr/>
        </p:nvSpPr>
        <p:spPr>
          <a:xfrm>
            <a:off x="2511623" y="3352801"/>
            <a:ext cx="275716" cy="677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Blinding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6172200"/>
          </a:xfrm>
        </p:spPr>
        <p:txBody>
          <a:bodyPr>
            <a:noAutofit/>
          </a:bodyPr>
          <a:lstStyle/>
          <a:p>
            <a:pPr lvl="0"/>
            <a:r>
              <a:rPr lang="en-US" sz="3600" smtClean="0">
                <a:latin typeface="Calibri"/>
              </a:rPr>
              <a:t>Limited Channel State Information (CSI)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Only know IU’s channel (h vector)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Generate orthogonal h vectors using Gram-Schmidt 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New H matrix is unitary (pseudo-inverse is complex conjugate transpose)</a:t>
            </a:r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 </a:t>
            </a:r>
            <a:endParaRPr lang="en-US" sz="2400" dirty="0" smtClean="0"/>
          </a:p>
          <a:p>
            <a:pPr>
              <a:buChar char=" "/>
            </a:pPr>
            <a:r>
              <a:rPr lang="en-US" sz="3600" smtClean="0"/>
              <a:t>                                  </a:t>
            </a:r>
            <a:endParaRPr lang="en-US" sz="36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</a:t>
            </a:r>
            <a:endParaRPr lang="en-US" sz="24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790706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Blinding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6172200"/>
          </a:xfrm>
        </p:spPr>
        <p:txBody>
          <a:bodyPr>
            <a:noAutofit/>
          </a:bodyPr>
          <a:lstStyle/>
          <a:p>
            <a:pPr lvl="0"/>
            <a:r>
              <a:rPr lang="en-US" sz="3600" smtClean="0">
                <a:latin typeface="Calibri"/>
              </a:rPr>
              <a:t>Limited Channel State Information (CSI)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Only know IU’s channel (h vector)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Generate orthogonal h vectors using Gram-Schmidt 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New H matrix is unitary (pseudo-inverse is complex conjugate transpose)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Intended user’s steering weight is equivalent to SUBF</a:t>
            </a:r>
          </a:p>
          <a:p>
            <a:pPr>
              <a:buChar char=" "/>
            </a:pPr>
            <a:r>
              <a:rPr lang="en-US" sz="3600" smtClean="0"/>
              <a:t>                                  </a:t>
            </a:r>
            <a:endParaRPr lang="en-US" sz="36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</a:t>
            </a:r>
            <a:endParaRPr lang="en-US" sz="24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790706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Blinding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6172200"/>
          </a:xfrm>
        </p:spPr>
        <p:txBody>
          <a:bodyPr>
            <a:noAutofit/>
          </a:bodyPr>
          <a:lstStyle/>
          <a:p>
            <a:pPr lvl="0"/>
            <a:r>
              <a:rPr lang="en-US" sz="3600" smtClean="0">
                <a:latin typeface="Calibri"/>
              </a:rPr>
              <a:t>Limited Channel State Information (CSI)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Only know IU’s channel (h vector)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Generate orthogonal h vectors using Gram-Schmidt 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New H matrix is unitary (pseudo-inverse is complex conjugate transpose)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Intended user’s steering weight is equivalent to SUBF</a:t>
            </a:r>
          </a:p>
          <a:p>
            <a:pPr lvl="0"/>
            <a:r>
              <a:rPr lang="en-US" sz="3600" smtClean="0">
                <a:latin typeface="Calibri"/>
              </a:rPr>
              <a:t>Ease of implementation/integration</a:t>
            </a:r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                             </a:t>
            </a:r>
            <a:endParaRPr lang="en-US" sz="2400" dirty="0" smtClean="0"/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790706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Blinding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6172200"/>
          </a:xfrm>
        </p:spPr>
        <p:txBody>
          <a:bodyPr>
            <a:noAutofit/>
          </a:bodyPr>
          <a:lstStyle/>
          <a:p>
            <a:pPr lvl="0"/>
            <a:r>
              <a:rPr lang="en-US" sz="3600" smtClean="0">
                <a:latin typeface="Calibri"/>
              </a:rPr>
              <a:t>Limited Channel State Information (CSI)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Only know IU’s channel (h vector)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Generate orthogonal h vectors using Gram-Schmidt 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New H matrix is unitary (pseudo-inverse is complex conjugate transpose)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Intended user’s steering weight is equivalent to SUBF</a:t>
            </a:r>
          </a:p>
          <a:p>
            <a:pPr lvl="0"/>
            <a:r>
              <a:rPr lang="en-US" sz="3600" smtClean="0">
                <a:latin typeface="Calibri"/>
              </a:rPr>
              <a:t>Ease of implementation/integration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ZFBF systems can use QR-decomposition (followed by  backsubstitution) to calculate pseudo-inverse</a:t>
            </a:r>
          </a:p>
          <a:p>
            <a:pPr marL="393700" lvl="1" indent="-220663">
              <a:buChar char=" "/>
            </a:pPr>
            <a:r>
              <a:rPr lang="en-US" sz="2400" smtClean="0"/>
              <a:t>                                                                 </a:t>
            </a:r>
            <a:br>
              <a:rPr lang="en-US" sz="2400" smtClean="0"/>
            </a:br>
            <a:r>
              <a:rPr lang="en-US" sz="2400" smtClean="0"/>
              <a:t>               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790706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Blinding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6172200"/>
          </a:xfrm>
        </p:spPr>
        <p:txBody>
          <a:bodyPr>
            <a:noAutofit/>
          </a:bodyPr>
          <a:lstStyle/>
          <a:p>
            <a:pPr lvl="0"/>
            <a:r>
              <a:rPr lang="en-US" sz="3600" smtClean="0">
                <a:latin typeface="Calibri"/>
              </a:rPr>
              <a:t>Limited Channel State Information (CSI)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Only know IU’s channel (h vector)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Generate orthogonal h vectors using Gram-Schmidt 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New H matrix is unitary (pseudo-inverse is complex conjugate transpose)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Intended user’s steering weight is equivalent to SUBF</a:t>
            </a:r>
          </a:p>
          <a:p>
            <a:pPr lvl="0"/>
            <a:r>
              <a:rPr lang="en-US" sz="3600" smtClean="0">
                <a:latin typeface="Calibri"/>
              </a:rPr>
              <a:t>Ease of implementation/integration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ZFBF systems can use QR-decomposition (followed by  backsubstitution) to calculate pseudo-inverse</a:t>
            </a:r>
          </a:p>
          <a:p>
            <a:pPr marL="393700" lvl="1" indent="-220663"/>
            <a:r>
              <a:rPr lang="en-US" sz="2400" smtClean="0">
                <a:latin typeface="Calibri"/>
              </a:rPr>
              <a:t>QR is used to implement Gram-Schmidt (existing silicon can be re-used for STROBE)</a:t>
            </a:r>
          </a:p>
          <a:p>
            <a:pPr marL="393700" lvl="1" indent="-220663">
              <a:buChar char=" 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790706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STROBE implemented in </a:t>
            </a:r>
            <a:r>
              <a:rPr lang="en-US" sz="2400" dirty="0" err="1" smtClean="0"/>
              <a:t>WARPLab</a:t>
            </a:r>
            <a:r>
              <a:rPr lang="en-US" sz="2400" dirty="0" smtClean="0"/>
              <a:t> using ZFBF </a:t>
            </a:r>
            <a:r>
              <a:rPr lang="en-US" sz="2400" dirty="0" err="1" smtClean="0"/>
              <a:t>testbed</a:t>
            </a:r>
            <a:r>
              <a:rPr lang="en-US" sz="2400" dirty="0" smtClean="0"/>
              <a:t> developed in:</a:t>
            </a:r>
          </a:p>
          <a:p>
            <a:pPr lvl="1"/>
            <a:r>
              <a:rPr lang="en-US" sz="1800" dirty="0" smtClean="0"/>
              <a:t>E. </a:t>
            </a:r>
            <a:r>
              <a:rPr lang="en-US" sz="1800" dirty="0" err="1" smtClean="0"/>
              <a:t>Aryafar</a:t>
            </a:r>
            <a:r>
              <a:rPr lang="en-US" sz="1800" dirty="0" smtClean="0"/>
              <a:t>, N. Anand, T. </a:t>
            </a:r>
            <a:r>
              <a:rPr lang="en-US" sz="1800" dirty="0" err="1" smtClean="0"/>
              <a:t>Salonidis</a:t>
            </a:r>
            <a:r>
              <a:rPr lang="en-US" sz="1800" dirty="0" smtClean="0"/>
              <a:t>, and E. Knightly. Design and experimental evaluation of multi-user beamforming in Wireless LANs. In </a:t>
            </a:r>
            <a:r>
              <a:rPr lang="en-US" sz="1800" i="1" dirty="0" smtClean="0"/>
              <a:t>Proc. ACM </a:t>
            </a:r>
            <a:r>
              <a:rPr lang="en-US" sz="1800" i="1" dirty="0" err="1" smtClean="0"/>
              <a:t>MobiCom</a:t>
            </a:r>
            <a:r>
              <a:rPr lang="en-US" sz="1800" dirty="0" smtClean="0"/>
              <a:t>, Chicago, Illinois, September 2010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r>
              <a:rPr lang="en-US" sz="2200" dirty="0" smtClean="0"/>
              <a:t>Performance Metric: Received signal strength (dB)</a:t>
            </a:r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3125" t="10526" r="30625" b="8421"/>
          <a:stretch>
            <a:fillRect/>
          </a:stretch>
        </p:blipFill>
        <p:spPr bwMode="auto">
          <a:xfrm>
            <a:off x="2667000" y="2514600"/>
            <a:ext cx="3505200" cy="299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graphicFrame>
        <p:nvGraphicFramePr>
          <p:cNvPr id="7" name="Diagram 6" descr=" 7"/>
          <p:cNvGraphicFramePr/>
          <p:nvPr>
            <p:extLst>
              <p:ext uri="{D42A27DB-BD31-4B8C-83A1-F6EECF244321}">
                <p14:modId xmlns:p14="http://schemas.microsoft.com/office/powerpoint/2010/main" xmlns="" val="478354989"/>
              </p:ext>
            </p:extLst>
          </p:nvPr>
        </p:nvGraphicFramePr>
        <p:xfrm>
          <a:off x="228600" y="1079936"/>
          <a:ext cx="8686800" cy="454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sp>
        <p:nvSpPr>
          <p:cNvPr id="4" name="TextBox 3" descr=" 6"/>
          <p:cNvSpPr txBox="1"/>
          <p:nvPr/>
        </p:nvSpPr>
        <p:spPr>
          <a:xfrm>
            <a:off x="2819400" y="5379185"/>
            <a:ext cx="2971800" cy="16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000" b="1" dirty="0" smtClean="0"/>
              <a:t>Unrealistic scenario in which Eavesdroppers provide AP with their CSI to be precisely blinded.  </a:t>
            </a:r>
          </a:p>
          <a:p>
            <a:pPr algn="ctr"/>
            <a:r>
              <a:rPr lang="en-US" sz="2000" b="1" dirty="0" smtClean="0"/>
              <a:t> </a:t>
            </a:r>
            <a:endParaRPr lang="en-US" sz="2000" b="1" dirty="0"/>
          </a:p>
        </p:txBody>
      </p:sp>
      <p:cxnSp>
        <p:nvCxnSpPr>
          <p:cNvPr id="5" name="Straight Arrow Connector 4" descr=" 8"/>
          <p:cNvCxnSpPr/>
          <p:nvPr/>
        </p:nvCxnSpPr>
        <p:spPr>
          <a:xfrm flipV="1">
            <a:off x="5562600" y="4953000"/>
            <a:ext cx="609600" cy="53340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 descr=" 7"/>
          <p:cNvGraphicFramePr/>
          <p:nvPr>
            <p:extLst>
              <p:ext uri="{D42A27DB-BD31-4B8C-83A1-F6EECF244321}">
                <p14:modId xmlns:p14="http://schemas.microsoft.com/office/powerpoint/2010/main" xmlns="" val="478354989"/>
              </p:ext>
            </p:extLst>
          </p:nvPr>
        </p:nvGraphicFramePr>
        <p:xfrm>
          <a:off x="228600" y="1079936"/>
          <a:ext cx="8686800" cy="454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522255317"/>
              </p:ext>
            </p:extLst>
          </p:nvPr>
        </p:nvGraphicFramePr>
        <p:xfrm>
          <a:off x="228600" y="1079936"/>
          <a:ext cx="8686800" cy="454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5379184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Font typeface="Arial" pitchFamily="34" charset="0"/>
              <a:buChar char="•"/>
            </a:pPr>
            <a:r>
              <a:rPr lang="en-US" sz="3600" b="1" dirty="0" smtClean="0"/>
              <a:t>Fairness</a:t>
            </a:r>
          </a:p>
          <a:p>
            <a:pPr marL="457200" lvl="3">
              <a:buFont typeface="Arial" pitchFamily="34" charset="0"/>
              <a:buChar char="•"/>
            </a:pPr>
            <a:r>
              <a:rPr lang="en-US" sz="2400" b="1" dirty="0" smtClean="0"/>
              <a:t>Net transmit power equivalent for all schemes</a:t>
            </a:r>
          </a:p>
          <a:p>
            <a:r>
              <a:rPr lang="en-US" sz="2000" b="1" dirty="0" smtClean="0"/>
              <a:t>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962191162"/>
              </p:ext>
            </p:extLst>
          </p:nvPr>
        </p:nvGraphicFramePr>
        <p:xfrm>
          <a:off x="114300" y="762000"/>
          <a:ext cx="8915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851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sp>
        <p:nvSpPr>
          <p:cNvPr id="10" name="TextBox 9" descr=" 9"/>
          <p:cNvSpPr txBox="1"/>
          <p:nvPr/>
        </p:nvSpPr>
        <p:spPr>
          <a:xfrm>
            <a:off x="5735439" y="4991100"/>
            <a:ext cx="51296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sp>
        <p:nvSpPr>
          <p:cNvPr id="11" name="TextBox 10" descr=" 10"/>
          <p:cNvSpPr txBox="1"/>
          <p:nvPr/>
        </p:nvSpPr>
        <p:spPr>
          <a:xfrm>
            <a:off x="5254823" y="1282701"/>
            <a:ext cx="275716" cy="677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3" name="Picture 6" descr=" 13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2114550" y="3429000"/>
            <a:ext cx="1066800" cy="622300"/>
          </a:xfrm>
          <a:prstGeom prst="rect">
            <a:avLst/>
          </a:prstGeom>
          <a:noFill/>
        </p:spPr>
      </p:pic>
      <p:sp>
        <p:nvSpPr>
          <p:cNvPr id="12" name="TextBox 11" descr=" 14"/>
          <p:cNvSpPr txBox="1"/>
          <p:nvPr/>
        </p:nvSpPr>
        <p:spPr>
          <a:xfrm>
            <a:off x="2511623" y="3352801"/>
            <a:ext cx="275716" cy="677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 descr=" 20"/>
          <p:cNvCxnSpPr/>
          <p:nvPr/>
        </p:nvCxnSpPr>
        <p:spPr>
          <a:xfrm rot="16200000" flipH="1">
            <a:off x="4933950" y="4114800"/>
            <a:ext cx="91440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098668470"/>
              </p:ext>
            </p:extLst>
          </p:nvPr>
        </p:nvGraphicFramePr>
        <p:xfrm>
          <a:off x="114300" y="762000"/>
          <a:ext cx="8915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1866900"/>
            <a:ext cx="9067800" cy="37719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4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822693486"/>
              </p:ext>
            </p:extLst>
          </p:nvPr>
        </p:nvGraphicFramePr>
        <p:xfrm>
          <a:off x="114300" y="762000"/>
          <a:ext cx="8915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1866900"/>
            <a:ext cx="9067800" cy="48387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45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0625" t="24737" r="18125" b="6842"/>
          <a:stretch>
            <a:fillRect/>
          </a:stretch>
        </p:blipFill>
        <p:spPr bwMode="auto">
          <a:xfrm>
            <a:off x="304800" y="990600"/>
            <a:ext cx="8534400" cy="486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pic>
        <p:nvPicPr>
          <p:cNvPr id="4" name="Picture 3" descr=" 4"/>
          <p:cNvPicPr>
            <a:picLocks noChangeAspect="1" noChangeArrowheads="1"/>
          </p:cNvPicPr>
          <p:nvPr/>
        </p:nvPicPr>
        <p:blipFill>
          <a:blip r:embed="rId3" cstate="print"/>
          <a:srcRect l="10625" t="24737" r="18125" b="6842"/>
          <a:stretch>
            <a:fillRect/>
          </a:stretch>
        </p:blipFill>
        <p:spPr bwMode="auto">
          <a:xfrm>
            <a:off x="0" y="228600"/>
            <a:ext cx="3048000" cy="173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 descr=" 7"/>
          <p:cNvSpPr txBox="1"/>
          <p:nvPr/>
        </p:nvSpPr>
        <p:spPr>
          <a:xfrm>
            <a:off x="5638800" y="1143000"/>
            <a:ext cx="350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 "/>
            </a:pPr>
            <a:r>
              <a:rPr lang="en-US" sz="2000" smtClean="0"/>
              <a:t> </a:t>
            </a:r>
            <a:r>
              <a:rPr lang="en-US" sz="2000" b="1" smtClean="0"/>
              <a:t>    </a:t>
            </a:r>
            <a:r>
              <a:rPr lang="en-US" sz="2000" smtClean="0"/>
              <a:t>                     </a:t>
            </a:r>
            <a:br>
              <a:rPr lang="en-US" sz="2000" smtClean="0"/>
            </a:br>
            <a:r>
              <a:rPr lang="en-US" sz="2000" smtClean="0"/>
              <a:t>                               </a:t>
            </a:r>
            <a:br>
              <a:rPr lang="en-US" sz="2000" smtClean="0"/>
            </a:br>
            <a:r>
              <a:rPr lang="en-US" sz="2000" smtClean="0"/>
              <a:t>                                </a:t>
            </a:r>
            <a:br>
              <a:rPr lang="en-US" sz="2000" smtClean="0"/>
            </a:br>
            <a:r>
              <a:rPr lang="en-US" sz="2000" smtClean="0"/>
              <a:t>                              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pic>
        <p:nvPicPr>
          <p:cNvPr id="6" name="Content Placeholder 5" descr="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47588"/>
            <a:ext cx="6114714" cy="3667411"/>
          </a:xfrm>
          <a:prstGeom prst="rect">
            <a:avLst/>
          </a:prstGeom>
        </p:spPr>
      </p:pic>
      <p:pic>
        <p:nvPicPr>
          <p:cNvPr id="4" name="Picture 3" descr=" 4"/>
          <p:cNvPicPr>
            <a:picLocks noChangeAspect="1" noChangeArrowheads="1"/>
          </p:cNvPicPr>
          <p:nvPr/>
        </p:nvPicPr>
        <p:blipFill>
          <a:blip r:embed="rId4" cstate="print"/>
          <a:srcRect l="10625" t="24737" r="18125" b="6842"/>
          <a:stretch>
            <a:fillRect/>
          </a:stretch>
        </p:blipFill>
        <p:spPr bwMode="auto">
          <a:xfrm>
            <a:off x="0" y="228600"/>
            <a:ext cx="3048000" cy="173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 descr=" 7"/>
          <p:cNvSpPr txBox="1"/>
          <p:nvPr/>
        </p:nvSpPr>
        <p:spPr>
          <a:xfrm>
            <a:off x="5638800" y="1143000"/>
            <a:ext cx="350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 "/>
            </a:pPr>
            <a:r>
              <a:rPr lang="en-US" sz="2000" smtClean="0"/>
              <a:t> </a:t>
            </a:r>
            <a:r>
              <a:rPr lang="en-US" sz="2000" b="1" smtClean="0"/>
              <a:t>    </a:t>
            </a:r>
            <a:r>
              <a:rPr lang="en-US" sz="2000" smtClean="0"/>
              <a:t>                     </a:t>
            </a:r>
            <a:br>
              <a:rPr lang="en-US" sz="2000" smtClean="0"/>
            </a:br>
            <a:r>
              <a:rPr lang="en-US" sz="2000" smtClean="0"/>
              <a:t>                               </a:t>
            </a:r>
            <a:br>
              <a:rPr lang="en-US" sz="2000" smtClean="0"/>
            </a:br>
            <a:r>
              <a:rPr lang="en-US" sz="2000" smtClean="0"/>
              <a:t>                                </a:t>
            </a:r>
            <a:br>
              <a:rPr lang="en-US" sz="2000" smtClean="0"/>
            </a:br>
            <a:r>
              <a:rPr lang="en-US" sz="2000" smtClean="0"/>
              <a:t>                              </a:t>
            </a: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pic>
        <p:nvPicPr>
          <p:cNvPr id="6" name="Content Placeholder 5" descr="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47588"/>
            <a:ext cx="6114714" cy="3667411"/>
          </a:xfrm>
          <a:prstGeom prst="rect">
            <a:avLst/>
          </a:prstGeom>
        </p:spPr>
      </p:pic>
      <p:pic>
        <p:nvPicPr>
          <p:cNvPr id="4" name="Picture 3" descr=" 4"/>
          <p:cNvPicPr>
            <a:picLocks noChangeAspect="1" noChangeArrowheads="1"/>
          </p:cNvPicPr>
          <p:nvPr/>
        </p:nvPicPr>
        <p:blipFill>
          <a:blip r:embed="rId4" cstate="print"/>
          <a:srcRect l="10625" t="24737" r="18125" b="6842"/>
          <a:stretch>
            <a:fillRect/>
          </a:stretch>
        </p:blipFill>
        <p:spPr bwMode="auto">
          <a:xfrm>
            <a:off x="0" y="228600"/>
            <a:ext cx="3048000" cy="173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 descr=" 7"/>
          <p:cNvSpPr txBox="1"/>
          <p:nvPr/>
        </p:nvSpPr>
        <p:spPr>
          <a:xfrm>
            <a:off x="5638800" y="1143001"/>
            <a:ext cx="3505200" cy="16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000" smtClean="0">
                <a:latin typeface="Calibri"/>
              </a:rPr>
              <a:t> </a:t>
            </a:r>
            <a:r>
              <a:rPr lang="en-US" sz="2000" b="1" smtClean="0">
                <a:latin typeface="Calibri"/>
              </a:rPr>
              <a:t>Omni</a:t>
            </a:r>
            <a:r>
              <a:rPr lang="en-US" sz="2000" smtClean="0">
                <a:latin typeface="Calibri"/>
              </a:rPr>
              <a:t> -  In range clients receive transmission with high SINR, distance from transmitter is not always a good predictor</a:t>
            </a:r>
          </a:p>
          <a:p>
            <a:endParaRPr lang="en-US" sz="20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pic>
        <p:nvPicPr>
          <p:cNvPr id="6" name="Content Placeholder 5" descr="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047589"/>
            <a:ext cx="6114713" cy="3667410"/>
          </a:xfrm>
        </p:spPr>
      </p:pic>
      <p:pic>
        <p:nvPicPr>
          <p:cNvPr id="4" name="Picture 3" descr=" 4"/>
          <p:cNvPicPr>
            <a:picLocks noChangeAspect="1" noChangeArrowheads="1"/>
          </p:cNvPicPr>
          <p:nvPr/>
        </p:nvPicPr>
        <p:blipFill>
          <a:blip r:embed="rId4" cstate="print"/>
          <a:srcRect l="10625" t="24737" r="18125" b="6842"/>
          <a:stretch>
            <a:fillRect/>
          </a:stretch>
        </p:blipFill>
        <p:spPr bwMode="auto">
          <a:xfrm>
            <a:off x="0" y="228600"/>
            <a:ext cx="3048000" cy="173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 descr=" 5"/>
          <p:cNvSpPr txBox="1"/>
          <p:nvPr/>
        </p:nvSpPr>
        <p:spPr>
          <a:xfrm>
            <a:off x="5638800" y="114300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Omni</a:t>
            </a:r>
            <a:r>
              <a:rPr lang="en-US" sz="2000" dirty="0" smtClean="0"/>
              <a:t> -  In range clients receive transmission with high SINR, distance from transmitter is not always a good predictor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 "/>
            </a:pPr>
            <a:r>
              <a:rPr lang="en-US" sz="2000" smtClean="0"/>
              <a:t> </a:t>
            </a:r>
            <a:r>
              <a:rPr lang="en-US" sz="2000" b="1" smtClean="0"/>
              <a:t>    </a:t>
            </a:r>
            <a:r>
              <a:rPr lang="en-US" sz="2000" smtClean="0"/>
              <a:t>                        </a:t>
            </a:r>
            <a:br>
              <a:rPr lang="en-US" sz="2000" smtClean="0"/>
            </a:br>
            <a:r>
              <a:rPr lang="en-US" sz="2000" smtClean="0"/>
              <a:t>                              </a:t>
            </a:r>
            <a:br>
              <a:rPr lang="en-US" sz="2000" smtClean="0"/>
            </a:br>
            <a:r>
              <a:rPr lang="en-US" sz="2000" smtClean="0"/>
              <a:t>         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pic>
        <p:nvPicPr>
          <p:cNvPr id="6" name="Content Placeholder 5" descr="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047589"/>
            <a:ext cx="6114713" cy="3667410"/>
          </a:xfrm>
        </p:spPr>
      </p:pic>
      <p:pic>
        <p:nvPicPr>
          <p:cNvPr id="4" name="Picture 3" descr=" 4"/>
          <p:cNvPicPr>
            <a:picLocks noChangeAspect="1" noChangeArrowheads="1"/>
          </p:cNvPicPr>
          <p:nvPr/>
        </p:nvPicPr>
        <p:blipFill>
          <a:blip r:embed="rId4" cstate="print"/>
          <a:srcRect l="10625" t="24737" r="18125" b="6842"/>
          <a:stretch>
            <a:fillRect/>
          </a:stretch>
        </p:blipFill>
        <p:spPr bwMode="auto">
          <a:xfrm>
            <a:off x="0" y="228600"/>
            <a:ext cx="3048000" cy="173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 descr=" 5"/>
          <p:cNvSpPr txBox="1"/>
          <p:nvPr/>
        </p:nvSpPr>
        <p:spPr>
          <a:xfrm>
            <a:off x="5638800" y="1143001"/>
            <a:ext cx="3505200" cy="2862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Omni</a:t>
            </a:r>
            <a:r>
              <a:rPr lang="en-US" sz="2000" dirty="0" smtClean="0"/>
              <a:t> -  In range clients receive transmission with high SINR, distance from transmitter is not always a good predictor</a:t>
            </a:r>
          </a:p>
          <a:p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smtClean="0">
                <a:latin typeface="Calibri"/>
              </a:rPr>
              <a:t> </a:t>
            </a:r>
            <a:r>
              <a:rPr lang="en-US" sz="2000" b="1" smtClean="0">
                <a:latin typeface="Calibri"/>
              </a:rPr>
              <a:t>SUBF</a:t>
            </a:r>
            <a:r>
              <a:rPr lang="en-US" sz="2000" smtClean="0">
                <a:latin typeface="Calibri"/>
              </a:rPr>
              <a:t> – Maximizes SINR at IU but agnostic to signal energy afterwards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pic>
        <p:nvPicPr>
          <p:cNvPr id="6" name="Content Placeholder 5" descr="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047589"/>
            <a:ext cx="6114713" cy="3667410"/>
          </a:xfrm>
        </p:spPr>
      </p:pic>
      <p:pic>
        <p:nvPicPr>
          <p:cNvPr id="4" name="Picture 3" descr=" 4"/>
          <p:cNvPicPr>
            <a:picLocks noChangeAspect="1" noChangeArrowheads="1"/>
          </p:cNvPicPr>
          <p:nvPr/>
        </p:nvPicPr>
        <p:blipFill>
          <a:blip r:embed="rId4" cstate="print"/>
          <a:srcRect l="10625" t="24737" r="18125" b="6842"/>
          <a:stretch>
            <a:fillRect/>
          </a:stretch>
        </p:blipFill>
        <p:spPr bwMode="auto">
          <a:xfrm>
            <a:off x="0" y="228600"/>
            <a:ext cx="3048000" cy="173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 descr=" 7"/>
          <p:cNvSpPr txBox="1"/>
          <p:nvPr/>
        </p:nvSpPr>
        <p:spPr>
          <a:xfrm>
            <a:off x="5638800" y="1143000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Omni</a:t>
            </a:r>
            <a:r>
              <a:rPr lang="en-US" sz="2000" dirty="0" smtClean="0"/>
              <a:t> -  In range clients receive transmission with high SINR, distance from transmitter is not always a good predictor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SUBF</a:t>
            </a:r>
            <a:r>
              <a:rPr lang="en-US" sz="2000" dirty="0" smtClean="0"/>
              <a:t> – Maximizes SINR at IU but agnostic to signal energy afterwards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 "/>
            </a:pPr>
            <a:r>
              <a:rPr lang="en-US" sz="2000" b="1" smtClean="0"/>
              <a:t>        </a:t>
            </a:r>
            <a:r>
              <a:rPr lang="en-US" sz="2000" smtClean="0"/>
              <a:t>                      </a:t>
            </a:r>
            <a:br>
              <a:rPr lang="en-US" sz="2000" smtClean="0"/>
            </a:br>
            <a:r>
              <a:rPr lang="en-US" sz="2000" smtClean="0"/>
              <a:t>                              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pic>
        <p:nvPicPr>
          <p:cNvPr id="6" name="Content Placeholder 5" descr="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047589"/>
            <a:ext cx="6114713" cy="3667410"/>
          </a:xfrm>
        </p:spPr>
      </p:pic>
      <p:pic>
        <p:nvPicPr>
          <p:cNvPr id="4" name="Picture 3" descr=" 4"/>
          <p:cNvPicPr>
            <a:picLocks noChangeAspect="1" noChangeArrowheads="1"/>
          </p:cNvPicPr>
          <p:nvPr/>
        </p:nvPicPr>
        <p:blipFill>
          <a:blip r:embed="rId4" cstate="print"/>
          <a:srcRect l="10625" t="24737" r="18125" b="6842"/>
          <a:stretch>
            <a:fillRect/>
          </a:stretch>
        </p:blipFill>
        <p:spPr bwMode="auto">
          <a:xfrm>
            <a:off x="0" y="228600"/>
            <a:ext cx="3048000" cy="173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 descr=" 7"/>
          <p:cNvSpPr txBox="1"/>
          <p:nvPr/>
        </p:nvSpPr>
        <p:spPr>
          <a:xfrm>
            <a:off x="5638800" y="1143001"/>
            <a:ext cx="3505200" cy="378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Omni</a:t>
            </a:r>
            <a:r>
              <a:rPr lang="en-US" sz="2000" dirty="0" smtClean="0"/>
              <a:t> -  In range clients receive transmission with high SINR, distance from transmitter is not always a good predictor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SUBF</a:t>
            </a:r>
            <a:r>
              <a:rPr lang="en-US" sz="2000" dirty="0" smtClean="0"/>
              <a:t> – Maximizes SINR at IU but agnostic to signal energy afterwards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b="1" smtClean="0">
                <a:latin typeface="Calibri"/>
              </a:rPr>
              <a:t> STROBE </a:t>
            </a:r>
            <a:r>
              <a:rPr lang="en-US" sz="2000" smtClean="0">
                <a:latin typeface="Calibri"/>
              </a:rPr>
              <a:t>– Serves IU with high SINR, restricts E SINR to &lt; 4dB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sp>
        <p:nvSpPr>
          <p:cNvPr id="10" name="TextBox 9" descr=" 9"/>
          <p:cNvSpPr txBox="1"/>
          <p:nvPr/>
        </p:nvSpPr>
        <p:spPr>
          <a:xfrm>
            <a:off x="5735439" y="4991100"/>
            <a:ext cx="51296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sp>
        <p:nvSpPr>
          <p:cNvPr id="11" name="TextBox 10" descr=" 10"/>
          <p:cNvSpPr txBox="1"/>
          <p:nvPr/>
        </p:nvSpPr>
        <p:spPr>
          <a:xfrm>
            <a:off x="5254823" y="1282701"/>
            <a:ext cx="275716" cy="677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3" name="Picture 6" descr=" 13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2114550" y="3429000"/>
            <a:ext cx="1066800" cy="622300"/>
          </a:xfrm>
          <a:prstGeom prst="rect">
            <a:avLst/>
          </a:prstGeom>
          <a:noFill/>
        </p:spPr>
      </p:pic>
      <p:sp>
        <p:nvSpPr>
          <p:cNvPr id="12" name="TextBox 11" descr=" 14"/>
          <p:cNvSpPr txBox="1"/>
          <p:nvPr/>
        </p:nvSpPr>
        <p:spPr>
          <a:xfrm>
            <a:off x="2511623" y="3352801"/>
            <a:ext cx="275716" cy="677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 descr=" 20"/>
          <p:cNvCxnSpPr/>
          <p:nvPr/>
        </p:nvCxnSpPr>
        <p:spPr>
          <a:xfrm rot="16200000" flipH="1">
            <a:off x="4933950" y="4114800"/>
            <a:ext cx="91440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 descr=" 29"/>
          <p:cNvSpPr txBox="1"/>
          <p:nvPr/>
        </p:nvSpPr>
        <p:spPr>
          <a:xfrm>
            <a:off x="5314951" y="4038600"/>
            <a:ext cx="117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WEP/WPA</a:t>
            </a:r>
            <a:endParaRPr lang="en-US" sz="105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pic>
        <p:nvPicPr>
          <p:cNvPr id="6" name="Content Placeholder 5" descr="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047589"/>
            <a:ext cx="6114713" cy="3667410"/>
          </a:xfrm>
        </p:spPr>
      </p:pic>
      <p:pic>
        <p:nvPicPr>
          <p:cNvPr id="4" name="Picture 3" descr=" 4"/>
          <p:cNvPicPr>
            <a:picLocks noChangeAspect="1" noChangeArrowheads="1"/>
          </p:cNvPicPr>
          <p:nvPr/>
        </p:nvPicPr>
        <p:blipFill>
          <a:blip r:embed="rId4" cstate="print"/>
          <a:srcRect l="10625" t="24737" r="18125" b="6842"/>
          <a:stretch>
            <a:fillRect/>
          </a:stretch>
        </p:blipFill>
        <p:spPr bwMode="auto">
          <a:xfrm>
            <a:off x="0" y="228600"/>
            <a:ext cx="3048000" cy="173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 descr=" 5"/>
          <p:cNvSpPr txBox="1"/>
          <p:nvPr/>
        </p:nvSpPr>
        <p:spPr>
          <a:xfrm>
            <a:off x="5638800" y="1143000"/>
            <a:ext cx="350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Omni</a:t>
            </a:r>
            <a:r>
              <a:rPr lang="en-US" sz="2000" dirty="0" smtClean="0"/>
              <a:t> -  In range clients receive transmission with high SINR, distance from transmitter is not always a good predictor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SUBF</a:t>
            </a:r>
            <a:r>
              <a:rPr lang="en-US" sz="2000" dirty="0" smtClean="0"/>
              <a:t> – Maximizes SINR at IU but agnostic to signal energy afterwards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STROBE </a:t>
            </a:r>
            <a:r>
              <a:rPr lang="en-US" sz="2000" dirty="0" smtClean="0"/>
              <a:t>– Serves IU with high SINR, restricts E SINR to &lt; 4dB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 "/>
            </a:pPr>
            <a:r>
              <a:rPr lang="en-US" sz="2000" b="1" smtClean="0"/>
              <a:t>   </a:t>
            </a:r>
            <a:r>
              <a:rPr lang="en-US" sz="2000" smtClean="0"/>
              <a:t>                         </a:t>
            </a:r>
            <a:br>
              <a:rPr lang="en-US" sz="2000" smtClean="0"/>
            </a:br>
            <a:r>
              <a:rPr lang="en-US" sz="2000" smtClean="0"/>
              <a:t>                          </a:t>
            </a:r>
            <a:br>
              <a:rPr lang="en-US" sz="2000" smtClean="0"/>
            </a:br>
            <a:r>
              <a:rPr lang="en-US" sz="2000" smtClean="0"/>
              <a:t>            </a:t>
            </a:r>
            <a:endParaRPr lang="en-US" sz="2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pic>
        <p:nvPicPr>
          <p:cNvPr id="6" name="Content Placeholder 5" descr="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047589"/>
            <a:ext cx="6114713" cy="3667410"/>
          </a:xfrm>
        </p:spPr>
      </p:pic>
      <p:pic>
        <p:nvPicPr>
          <p:cNvPr id="4" name="Picture 3" descr=" 4"/>
          <p:cNvPicPr>
            <a:picLocks noChangeAspect="1" noChangeArrowheads="1"/>
          </p:cNvPicPr>
          <p:nvPr/>
        </p:nvPicPr>
        <p:blipFill>
          <a:blip r:embed="rId4" cstate="print"/>
          <a:srcRect l="10625" t="24737" r="18125" b="6842"/>
          <a:stretch>
            <a:fillRect/>
          </a:stretch>
        </p:blipFill>
        <p:spPr bwMode="auto">
          <a:xfrm>
            <a:off x="0" y="228600"/>
            <a:ext cx="3048000" cy="173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 descr=" 5"/>
          <p:cNvSpPr txBox="1"/>
          <p:nvPr/>
        </p:nvSpPr>
        <p:spPr>
          <a:xfrm>
            <a:off x="5638800" y="1143000"/>
            <a:ext cx="350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Omni</a:t>
            </a:r>
            <a:r>
              <a:rPr lang="en-US" sz="2000" dirty="0" smtClean="0"/>
              <a:t> -  In range clients receive transmission with high SINR, distance from transmitter is not always a good predictor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SUBF</a:t>
            </a:r>
            <a:r>
              <a:rPr lang="en-US" sz="2000" dirty="0" smtClean="0"/>
              <a:t> – Maximizes SINR at IU but agnostic to signal energy afterwards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STROBE </a:t>
            </a:r>
            <a:r>
              <a:rPr lang="en-US" sz="2000" dirty="0" smtClean="0"/>
              <a:t>– Serves IU with high SINR, restricts E SINR to &lt; 4dB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b="1" smtClean="0">
                <a:latin typeface="Calibri"/>
              </a:rPr>
              <a:t> CE</a:t>
            </a:r>
            <a:r>
              <a:rPr lang="en-US" sz="2000" smtClean="0">
                <a:latin typeface="Calibri"/>
              </a:rPr>
              <a:t> – Precise blinding of E comes at the cost of SINR served to IU</a:t>
            </a:r>
          </a:p>
          <a:p>
            <a:pPr>
              <a:buFont typeface="Arial" pitchFamily="34" charset="0"/>
              <a:buChar char=" "/>
            </a:pPr>
            <a:endParaRPr lang="en-US" sz="2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7921590"/>
              </p:ext>
            </p:extLst>
          </p:nvPr>
        </p:nvGraphicFramePr>
        <p:xfrm>
          <a:off x="114300" y="762000"/>
          <a:ext cx="8915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733425"/>
            <a:ext cx="9067800" cy="4953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16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Nomadic Eavesdropper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14737" r="42500" b="5263"/>
          <a:stretch>
            <a:fillRect/>
          </a:stretch>
        </p:blipFill>
        <p:spPr bwMode="auto">
          <a:xfrm>
            <a:off x="2059406" y="762000"/>
            <a:ext cx="5560594" cy="571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14737" r="42500" b="5263"/>
          <a:stretch>
            <a:fillRect/>
          </a:stretch>
        </p:blipFill>
        <p:spPr bwMode="auto">
          <a:xfrm>
            <a:off x="66675" y="66675"/>
            <a:ext cx="1920240" cy="19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Nomadic Eavesdropper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1238272"/>
            <a:ext cx="6096000" cy="4806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21" t="66538" r="8099" b="13077"/>
          <a:stretch/>
        </p:blipFill>
        <p:spPr>
          <a:xfrm>
            <a:off x="2817876" y="6000564"/>
            <a:ext cx="6021324" cy="590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762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Omni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72100" y="6526798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(dB)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2957580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14737" r="42500" b="5263"/>
          <a:stretch>
            <a:fillRect/>
          </a:stretch>
        </p:blipFill>
        <p:spPr bwMode="auto">
          <a:xfrm>
            <a:off x="66675" y="66675"/>
            <a:ext cx="1920240" cy="19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Nomadic Eavesdropper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1238272"/>
            <a:ext cx="6095999" cy="4806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21" t="66538" r="8099" b="13077"/>
          <a:stretch/>
        </p:blipFill>
        <p:spPr>
          <a:xfrm>
            <a:off x="2817876" y="6000564"/>
            <a:ext cx="6021324" cy="590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762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SUBF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115" y="2239551"/>
            <a:ext cx="1737360" cy="1369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7695" y="200977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Omni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72100" y="6526798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(dB)</a:t>
            </a:r>
            <a:endParaRPr lang="en-US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14737" r="42500" b="5263"/>
          <a:stretch>
            <a:fillRect/>
          </a:stretch>
        </p:blipFill>
        <p:spPr bwMode="auto">
          <a:xfrm>
            <a:off x="66675" y="66675"/>
            <a:ext cx="1920240" cy="19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Nomadic Eavesdropper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1238272"/>
            <a:ext cx="6095999" cy="4806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21" t="66538" r="8099" b="13077"/>
          <a:stretch/>
        </p:blipFill>
        <p:spPr>
          <a:xfrm>
            <a:off x="2817876" y="6000564"/>
            <a:ext cx="6021324" cy="590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762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DA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115" y="2239551"/>
            <a:ext cx="1737360" cy="1369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7695" y="200977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Omni</a:t>
            </a:r>
            <a:endParaRPr lang="en-US" sz="1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115" y="3828587"/>
            <a:ext cx="1737360" cy="13699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7695" y="3602797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SUBF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72100" y="6526798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(dB)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980912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14737" r="42500" b="5263"/>
          <a:stretch>
            <a:fillRect/>
          </a:stretch>
        </p:blipFill>
        <p:spPr bwMode="auto">
          <a:xfrm>
            <a:off x="66675" y="66675"/>
            <a:ext cx="1920240" cy="19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Nomadic Eavesdropper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1238272"/>
            <a:ext cx="6095999" cy="4806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21" t="66538" r="8099" b="13077"/>
          <a:stretch/>
        </p:blipFill>
        <p:spPr>
          <a:xfrm>
            <a:off x="2817876" y="6000564"/>
            <a:ext cx="6021324" cy="590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762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STROBE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115" y="2239551"/>
            <a:ext cx="1737360" cy="1369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7695" y="200977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Omni</a:t>
            </a:r>
            <a:endParaRPr lang="en-US" sz="1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115" y="3828587"/>
            <a:ext cx="1737360" cy="13699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115" y="5459461"/>
            <a:ext cx="1737360" cy="13699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7695" y="3602797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SUBF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7695" y="522922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DA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72100" y="6526798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(dB)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2488364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Verified STROBE’s performance in indoor environments</a:t>
            </a:r>
          </a:p>
          <a:p>
            <a:pPr lvl="1"/>
            <a:r>
              <a:rPr lang="en-US" dirty="0" smtClean="0"/>
              <a:t>Functionality does not degrade with relative eavesdropper position</a:t>
            </a:r>
          </a:p>
          <a:p>
            <a:r>
              <a:rPr lang="en-US" dirty="0" smtClean="0"/>
              <a:t>STROBE’s performance depends on indoor multi-path effects</a:t>
            </a:r>
          </a:p>
          <a:p>
            <a:pPr lvl="1"/>
            <a:r>
              <a:rPr lang="en-US" dirty="0" smtClean="0"/>
              <a:t>Verified by outdoor testing</a:t>
            </a:r>
          </a:p>
          <a:p>
            <a:r>
              <a:rPr lang="en-US" dirty="0" smtClean="0"/>
              <a:t>STROBE successfully withstands attacks from a nomadic eavesdropper</a:t>
            </a:r>
          </a:p>
          <a:p>
            <a:r>
              <a:rPr lang="en-US" dirty="0" smtClean="0"/>
              <a:t>On average, STROBE provides the IU with a 15 dB stronger signal than the eavesdropper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Experiments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sp>
        <p:nvSpPr>
          <p:cNvPr id="10" name="TextBox 9" descr=" 9"/>
          <p:cNvSpPr txBox="1"/>
          <p:nvPr/>
        </p:nvSpPr>
        <p:spPr>
          <a:xfrm>
            <a:off x="5735439" y="4991100"/>
            <a:ext cx="51296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sp>
        <p:nvSpPr>
          <p:cNvPr id="11" name="TextBox 10" descr=" 10"/>
          <p:cNvSpPr txBox="1"/>
          <p:nvPr/>
        </p:nvSpPr>
        <p:spPr>
          <a:xfrm>
            <a:off x="5254823" y="1282701"/>
            <a:ext cx="275716" cy="677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3" name="Picture 6" descr=" 13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2114550" y="3429000"/>
            <a:ext cx="1066800" cy="622300"/>
          </a:xfrm>
          <a:prstGeom prst="rect">
            <a:avLst/>
          </a:prstGeom>
          <a:noFill/>
        </p:spPr>
      </p:pic>
      <p:sp>
        <p:nvSpPr>
          <p:cNvPr id="12" name="TextBox 11" descr=" 14"/>
          <p:cNvSpPr txBox="1"/>
          <p:nvPr/>
        </p:nvSpPr>
        <p:spPr>
          <a:xfrm>
            <a:off x="2511623" y="3352801"/>
            <a:ext cx="275716" cy="677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  <p:sp>
        <p:nvSpPr>
          <p:cNvPr id="18" name="TextBox 17" descr=" 18"/>
          <p:cNvSpPr txBox="1"/>
          <p:nvPr/>
        </p:nvSpPr>
        <p:spPr>
          <a:xfrm>
            <a:off x="1047750" y="914400"/>
            <a:ext cx="2253887" cy="461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</a:rPr>
              <a:t>Omnidirectional</a:t>
            </a:r>
            <a:endParaRPr lang="en-US" sz="1600" b="1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 descr=" 20"/>
          <p:cNvCxnSpPr/>
          <p:nvPr/>
        </p:nvCxnSpPr>
        <p:spPr>
          <a:xfrm rot="16200000" flipH="1">
            <a:off x="4933950" y="4114800"/>
            <a:ext cx="91440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 descr=" 29"/>
          <p:cNvSpPr txBox="1"/>
          <p:nvPr/>
        </p:nvSpPr>
        <p:spPr>
          <a:xfrm>
            <a:off x="5314951" y="4038600"/>
            <a:ext cx="117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WEP/WPA</a:t>
            </a:r>
            <a:endParaRPr lang="en-US" sz="1050" b="1" dirty="0">
              <a:solidFill>
                <a:schemeClr val="tx2"/>
              </a:solidFill>
            </a:endParaRPr>
          </a:p>
        </p:txBody>
      </p:sp>
      <p:sp>
        <p:nvSpPr>
          <p:cNvPr id="17" name="Oval 16" descr=" 17"/>
          <p:cNvSpPr/>
          <p:nvPr/>
        </p:nvSpPr>
        <p:spPr>
          <a:xfrm>
            <a:off x="2038350" y="990600"/>
            <a:ext cx="5486400" cy="54864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Blinding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6172200"/>
          </a:xfrm>
        </p:spPr>
        <p:txBody>
          <a:bodyPr>
            <a:normAutofit/>
          </a:bodyPr>
          <a:lstStyle/>
          <a:p>
            <a:pPr>
              <a:buChar char=" "/>
            </a:pPr>
            <a:r>
              <a:rPr lang="en-US" smtClean="0"/>
              <a:t>                                       </a:t>
            </a:r>
            <a:endParaRPr lang="en-US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</a:t>
            </a:r>
            <a:endParaRPr lang="en-US" sz="2200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               </a:t>
            </a:r>
            <a:br>
              <a:rPr lang="en-US" sz="2200" smtClean="0"/>
            </a:br>
            <a:r>
              <a:rPr lang="en-US" sz="2200" smtClean="0"/>
              <a:t>       </a:t>
            </a:r>
            <a:endParaRPr lang="en-US" sz="2200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                  </a:t>
            </a:r>
            <a:endParaRPr lang="en-US" sz="2200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</a:t>
            </a:r>
            <a:endParaRPr lang="en-US" sz="22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>
              <a:buChar char=" "/>
            </a:pPr>
            <a:r>
              <a:rPr lang="en-US" smtClean="0"/>
              <a:t>                                  </a:t>
            </a:r>
            <a:endParaRPr lang="en-US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                 </a:t>
            </a:r>
            <a:br>
              <a:rPr lang="en-US" sz="2200" smtClean="0"/>
            </a:br>
            <a:r>
              <a:rPr lang="en-US" sz="2200" smtClean="0"/>
              <a:t>                           </a:t>
            </a:r>
            <a:endParaRPr lang="en-US" sz="2200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                 </a:t>
            </a:r>
            <a:br>
              <a:rPr lang="en-US" sz="2200" smtClean="0"/>
            </a:br>
            <a:r>
              <a:rPr lang="en-US" sz="2200" smtClean="0"/>
              <a:t>          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16980752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Blinding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6172200"/>
          </a:xfrm>
        </p:spPr>
        <p:txBody>
          <a:bodyPr>
            <a:normAutofit/>
          </a:bodyPr>
          <a:lstStyle/>
          <a:p>
            <a:pPr lvl="0"/>
            <a:r>
              <a:rPr lang="en-US" smtClean="0">
                <a:latin typeface="Calibri"/>
              </a:rPr>
              <a:t>Limited Channel State Information (CSI)</a:t>
            </a:r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</a:t>
            </a:r>
            <a:endParaRPr lang="en-US" sz="2200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               </a:t>
            </a:r>
            <a:br>
              <a:rPr lang="en-US" sz="2200" smtClean="0"/>
            </a:br>
            <a:r>
              <a:rPr lang="en-US" sz="2200" smtClean="0"/>
              <a:t>       </a:t>
            </a:r>
            <a:endParaRPr lang="en-US" sz="2200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                  </a:t>
            </a:r>
            <a:endParaRPr lang="en-US" sz="2200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</a:t>
            </a:r>
            <a:endParaRPr lang="en-US" sz="22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>
              <a:buChar char=" "/>
            </a:pPr>
            <a:r>
              <a:rPr lang="en-US" smtClean="0"/>
              <a:t>                                  </a:t>
            </a:r>
            <a:endParaRPr lang="en-US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                 </a:t>
            </a:r>
            <a:br>
              <a:rPr lang="en-US" sz="2200" smtClean="0"/>
            </a:br>
            <a:r>
              <a:rPr lang="en-US" sz="2200" smtClean="0"/>
              <a:t>                           </a:t>
            </a:r>
            <a:endParaRPr lang="en-US" sz="2200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                 </a:t>
            </a:r>
            <a:br>
              <a:rPr lang="en-US" sz="2200" smtClean="0"/>
            </a:br>
            <a:r>
              <a:rPr lang="en-US" sz="2200" smtClean="0"/>
              <a:t>          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16980752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Blinding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6172200"/>
          </a:xfrm>
        </p:spPr>
        <p:txBody>
          <a:bodyPr>
            <a:normAutofit/>
          </a:bodyPr>
          <a:lstStyle/>
          <a:p>
            <a:pPr lvl="0"/>
            <a:r>
              <a:rPr lang="en-US" smtClean="0">
                <a:latin typeface="Calibri"/>
              </a:rPr>
              <a:t>Limited Channel State Information (CSI)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Only know IU’s channel (h vector)</a:t>
            </a:r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               </a:t>
            </a:r>
            <a:br>
              <a:rPr lang="en-US" sz="2200" smtClean="0"/>
            </a:br>
            <a:r>
              <a:rPr lang="en-US" sz="2200" smtClean="0"/>
              <a:t>       </a:t>
            </a:r>
            <a:endParaRPr lang="en-US" sz="2200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                  </a:t>
            </a:r>
            <a:endParaRPr lang="en-US" sz="2200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</a:t>
            </a:r>
            <a:endParaRPr lang="en-US" sz="22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>
              <a:buChar char=" "/>
            </a:pPr>
            <a:r>
              <a:rPr lang="en-US" smtClean="0"/>
              <a:t>                                  </a:t>
            </a:r>
            <a:endParaRPr lang="en-US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                 </a:t>
            </a:r>
            <a:br>
              <a:rPr lang="en-US" sz="2200" smtClean="0"/>
            </a:br>
            <a:r>
              <a:rPr lang="en-US" sz="2200" smtClean="0"/>
              <a:t>                           </a:t>
            </a:r>
            <a:endParaRPr lang="en-US" sz="2200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                 </a:t>
            </a:r>
            <a:br>
              <a:rPr lang="en-US" sz="2200" smtClean="0"/>
            </a:br>
            <a:r>
              <a:rPr lang="en-US" sz="2200" smtClean="0"/>
              <a:t>          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16980752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Blinding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6172200"/>
          </a:xfrm>
        </p:spPr>
        <p:txBody>
          <a:bodyPr>
            <a:normAutofit/>
          </a:bodyPr>
          <a:lstStyle/>
          <a:p>
            <a:pPr lvl="0"/>
            <a:r>
              <a:rPr lang="en-US" smtClean="0">
                <a:latin typeface="Calibri"/>
              </a:rPr>
              <a:t>Limited Channel State Information (CSI)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Only know IU’s channel (h vector)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Generate orthogonal h vectors using Gram-Schmidt Orthonormalization process</a:t>
            </a:r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                  </a:t>
            </a:r>
            <a:endParaRPr lang="en-US" sz="2200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</a:t>
            </a:r>
            <a:endParaRPr lang="en-US" sz="22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>
              <a:buChar char=" "/>
            </a:pPr>
            <a:r>
              <a:rPr lang="en-US" smtClean="0"/>
              <a:t>                                  </a:t>
            </a:r>
            <a:endParaRPr lang="en-US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                 </a:t>
            </a:r>
            <a:br>
              <a:rPr lang="en-US" sz="2200" smtClean="0"/>
            </a:br>
            <a:r>
              <a:rPr lang="en-US" sz="2200" smtClean="0"/>
              <a:t>                           </a:t>
            </a:r>
            <a:endParaRPr lang="en-US" sz="2200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                 </a:t>
            </a:r>
            <a:br>
              <a:rPr lang="en-US" sz="2200" smtClean="0"/>
            </a:br>
            <a:r>
              <a:rPr lang="en-US" sz="2200" smtClean="0"/>
              <a:t>           </a:t>
            </a:r>
            <a:endParaRPr lang="en-US" sz="2200" dirty="0" smtClean="0"/>
          </a:p>
        </p:txBody>
      </p:sp>
      <p:pic>
        <p:nvPicPr>
          <p:cNvPr id="4" name="Picture 3" descr=" 4"/>
          <p:cNvPicPr>
            <a:picLocks noChangeAspect="1" noChangeArrowheads="1"/>
          </p:cNvPicPr>
          <p:nvPr/>
        </p:nvPicPr>
        <p:blipFill>
          <a:blip r:embed="rId2" cstate="print"/>
          <a:srcRect l="12500" t="38421" r="20000" b="21579"/>
          <a:stretch>
            <a:fillRect/>
          </a:stretch>
        </p:blipFill>
        <p:spPr bwMode="auto">
          <a:xfrm>
            <a:off x="2628900" y="3261783"/>
            <a:ext cx="3886200" cy="136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80752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Blinding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6172200"/>
          </a:xfrm>
        </p:spPr>
        <p:txBody>
          <a:bodyPr>
            <a:normAutofit/>
          </a:bodyPr>
          <a:lstStyle/>
          <a:p>
            <a:pPr lvl="0"/>
            <a:r>
              <a:rPr lang="en-US" smtClean="0">
                <a:latin typeface="Calibri"/>
              </a:rPr>
              <a:t>Limited Channel State Information (CSI)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Only know IU’s channel (h vector)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Generate orthogonal h vectors using Gram-Schmidt Orthonormalization process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New H matrix is unitary (pseudo-inverse is complex conjugate transpose)</a:t>
            </a:r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</a:t>
            </a:r>
            <a:endParaRPr lang="en-US" sz="22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>
              <a:buChar char=" "/>
            </a:pPr>
            <a:r>
              <a:rPr lang="en-US" smtClean="0"/>
              <a:t>                                  </a:t>
            </a:r>
            <a:endParaRPr lang="en-US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                 </a:t>
            </a:r>
            <a:br>
              <a:rPr lang="en-US" sz="2200" smtClean="0"/>
            </a:br>
            <a:r>
              <a:rPr lang="en-US" sz="2200" smtClean="0"/>
              <a:t>                           </a:t>
            </a:r>
            <a:endParaRPr lang="en-US" sz="2200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                 </a:t>
            </a:r>
            <a:br>
              <a:rPr lang="en-US" sz="2200" smtClean="0"/>
            </a:br>
            <a:r>
              <a:rPr lang="en-US" sz="2200" smtClean="0"/>
              <a:t>           </a:t>
            </a:r>
            <a:endParaRPr lang="en-US" sz="2200" dirty="0" smtClean="0"/>
          </a:p>
        </p:txBody>
      </p:sp>
      <p:pic>
        <p:nvPicPr>
          <p:cNvPr id="4" name="Picture 3" descr=" 4"/>
          <p:cNvPicPr>
            <a:picLocks noChangeAspect="1" noChangeArrowheads="1"/>
          </p:cNvPicPr>
          <p:nvPr/>
        </p:nvPicPr>
        <p:blipFill>
          <a:blip r:embed="rId2" cstate="print"/>
          <a:srcRect l="12500" t="38421" r="20000" b="21579"/>
          <a:stretch>
            <a:fillRect/>
          </a:stretch>
        </p:blipFill>
        <p:spPr bwMode="auto">
          <a:xfrm>
            <a:off x="2628900" y="3261783"/>
            <a:ext cx="3886200" cy="136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80752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Blinding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6172200"/>
          </a:xfrm>
        </p:spPr>
        <p:txBody>
          <a:bodyPr>
            <a:normAutofit/>
          </a:bodyPr>
          <a:lstStyle/>
          <a:p>
            <a:pPr lvl="0"/>
            <a:r>
              <a:rPr lang="en-US" smtClean="0">
                <a:latin typeface="Calibri"/>
              </a:rPr>
              <a:t>Limited Channel State Information (CSI)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Only know IU’s channel (h vector)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Generate orthogonal h vectors using Gram-Schmidt Orthonormalization process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New H matrix is unitary (pseudo-inverse is complex conjugate transpose)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Intended user’s steering weight is equivalent to SUBF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>
              <a:buChar char=" "/>
            </a:pPr>
            <a:r>
              <a:rPr lang="en-US" smtClean="0"/>
              <a:t>                                  </a:t>
            </a:r>
            <a:endParaRPr lang="en-US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                 </a:t>
            </a:r>
            <a:br>
              <a:rPr lang="en-US" sz="2200" smtClean="0"/>
            </a:br>
            <a:r>
              <a:rPr lang="en-US" sz="2200" smtClean="0"/>
              <a:t>                           </a:t>
            </a:r>
            <a:endParaRPr lang="en-US" sz="2200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                 </a:t>
            </a:r>
            <a:br>
              <a:rPr lang="en-US" sz="2200" smtClean="0"/>
            </a:br>
            <a:r>
              <a:rPr lang="en-US" sz="2200" smtClean="0"/>
              <a:t>           </a:t>
            </a:r>
            <a:endParaRPr lang="en-US" sz="2200" dirty="0" smtClean="0"/>
          </a:p>
        </p:txBody>
      </p:sp>
      <p:pic>
        <p:nvPicPr>
          <p:cNvPr id="4" name="Picture 3" descr=" 4"/>
          <p:cNvPicPr>
            <a:picLocks noChangeAspect="1" noChangeArrowheads="1"/>
          </p:cNvPicPr>
          <p:nvPr/>
        </p:nvPicPr>
        <p:blipFill>
          <a:blip r:embed="rId2" cstate="print"/>
          <a:srcRect l="12500" t="38421" r="20000" b="21579"/>
          <a:stretch>
            <a:fillRect/>
          </a:stretch>
        </p:blipFill>
        <p:spPr bwMode="auto">
          <a:xfrm>
            <a:off x="2628900" y="3261783"/>
            <a:ext cx="3886200" cy="136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80752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Blinding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6172200"/>
          </a:xfrm>
        </p:spPr>
        <p:txBody>
          <a:bodyPr>
            <a:normAutofit/>
          </a:bodyPr>
          <a:lstStyle/>
          <a:p>
            <a:pPr lvl="0"/>
            <a:r>
              <a:rPr lang="en-US" smtClean="0">
                <a:latin typeface="Calibri"/>
              </a:rPr>
              <a:t>Limited Channel State Information (CSI)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Only know IU’s channel (h vector)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Generate orthogonal h vectors using Gram-Schmidt Orthonormalization process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New H matrix is unitary (pseudo-inverse is complex conjugate transpose)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Intended user’s steering weight is equivalent to SUBF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0"/>
            <a:r>
              <a:rPr lang="en-US" smtClean="0">
                <a:latin typeface="Calibri"/>
              </a:rPr>
              <a:t>Ease of implementation/integration</a:t>
            </a:r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                 </a:t>
            </a:r>
            <a:br>
              <a:rPr lang="en-US" sz="2200" smtClean="0"/>
            </a:br>
            <a:r>
              <a:rPr lang="en-US" sz="2200" smtClean="0"/>
              <a:t>                           </a:t>
            </a:r>
            <a:endParaRPr lang="en-US" sz="2200" dirty="0" smtClean="0"/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                 </a:t>
            </a:r>
            <a:br>
              <a:rPr lang="en-US" sz="2200" smtClean="0"/>
            </a:br>
            <a:r>
              <a:rPr lang="en-US" sz="2200" smtClean="0"/>
              <a:t>           </a:t>
            </a:r>
            <a:endParaRPr lang="en-US" sz="2200" dirty="0" smtClean="0"/>
          </a:p>
        </p:txBody>
      </p:sp>
      <p:pic>
        <p:nvPicPr>
          <p:cNvPr id="4" name="Picture 3" descr=" 4"/>
          <p:cNvPicPr>
            <a:picLocks noChangeAspect="1" noChangeArrowheads="1"/>
          </p:cNvPicPr>
          <p:nvPr/>
        </p:nvPicPr>
        <p:blipFill>
          <a:blip r:embed="rId2" cstate="print"/>
          <a:srcRect l="12500" t="38421" r="20000" b="21579"/>
          <a:stretch>
            <a:fillRect/>
          </a:stretch>
        </p:blipFill>
        <p:spPr bwMode="auto">
          <a:xfrm>
            <a:off x="2628900" y="3261783"/>
            <a:ext cx="3886200" cy="136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80752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Blinding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6172200"/>
          </a:xfrm>
        </p:spPr>
        <p:txBody>
          <a:bodyPr>
            <a:normAutofit/>
          </a:bodyPr>
          <a:lstStyle/>
          <a:p>
            <a:pPr lvl="0"/>
            <a:r>
              <a:rPr lang="en-US" smtClean="0">
                <a:latin typeface="Calibri"/>
              </a:rPr>
              <a:t>Limited Channel State Information (CSI)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Only know IU’s channel (h vector)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Generate orthogonal h vectors using Gram-Schmidt Orthonormalization process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New H matrix is unitary (pseudo-inverse is complex conjugate transpose)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Intended user’s steering weight is equivalent to SUBF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0"/>
            <a:r>
              <a:rPr lang="en-US" smtClean="0">
                <a:latin typeface="Calibri"/>
              </a:rPr>
              <a:t>Ease of implementation/integration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ZFBF systems can use QR-decomposition (followed by  backsubstitution) to calculate pseudo-inverse</a:t>
            </a:r>
          </a:p>
          <a:p>
            <a:pPr marL="393700" lvl="1" indent="-220663">
              <a:buChar char=" "/>
            </a:pPr>
            <a:r>
              <a:rPr lang="en-US" sz="2200" smtClean="0"/>
              <a:t>                                                                      </a:t>
            </a:r>
            <a:br>
              <a:rPr lang="en-US" sz="2200" smtClean="0"/>
            </a:br>
            <a:r>
              <a:rPr lang="en-US" sz="2200" smtClean="0"/>
              <a:t>           </a:t>
            </a:r>
            <a:endParaRPr lang="en-US" sz="2200" dirty="0" smtClean="0"/>
          </a:p>
        </p:txBody>
      </p:sp>
      <p:pic>
        <p:nvPicPr>
          <p:cNvPr id="4" name="Picture 3" descr=" 4"/>
          <p:cNvPicPr>
            <a:picLocks noChangeAspect="1" noChangeArrowheads="1"/>
          </p:cNvPicPr>
          <p:nvPr/>
        </p:nvPicPr>
        <p:blipFill>
          <a:blip r:embed="rId2" cstate="print"/>
          <a:srcRect l="12500" t="38421" r="20000" b="21579"/>
          <a:stretch>
            <a:fillRect/>
          </a:stretch>
        </p:blipFill>
        <p:spPr bwMode="auto">
          <a:xfrm>
            <a:off x="2628900" y="3261783"/>
            <a:ext cx="3886200" cy="136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80752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Blinding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6172200"/>
          </a:xfrm>
        </p:spPr>
        <p:txBody>
          <a:bodyPr>
            <a:normAutofit/>
          </a:bodyPr>
          <a:lstStyle/>
          <a:p>
            <a:pPr lvl="0"/>
            <a:r>
              <a:rPr lang="en-US" smtClean="0">
                <a:latin typeface="Calibri"/>
              </a:rPr>
              <a:t>Limited Channel State Information (CSI)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Only know IU’s channel (h vector)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Generate orthogonal h vectors using Gram-Schmidt Orthonormalization process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New H matrix is unitary (pseudo-inverse is complex conjugate transpose)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Intended user’s steering weight is equivalent to SUBF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0"/>
            <a:r>
              <a:rPr lang="en-US" smtClean="0">
                <a:latin typeface="Calibri"/>
              </a:rPr>
              <a:t>Ease of implementation/integration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ZFBF systems can use QR-decomposition (followed by  backsubstitution) to calculate pseudo-inverse</a:t>
            </a:r>
          </a:p>
          <a:p>
            <a:pPr marL="393700" lvl="1" indent="-220663"/>
            <a:r>
              <a:rPr lang="en-US" sz="2200" smtClean="0">
                <a:latin typeface="Calibri"/>
              </a:rPr>
              <a:t>QR is used to implement Gram-Schmidt (existing silicon can be re-used for STROBE)</a:t>
            </a:r>
          </a:p>
          <a:p>
            <a:pPr marL="393700" lvl="1" indent="-220663">
              <a:buChar char=" "/>
            </a:pPr>
            <a:endParaRPr lang="en-US" sz="2200" dirty="0" smtClean="0"/>
          </a:p>
        </p:txBody>
      </p:sp>
      <p:pic>
        <p:nvPicPr>
          <p:cNvPr id="4" name="Picture 3" descr=" 4"/>
          <p:cNvPicPr>
            <a:picLocks noChangeAspect="1" noChangeArrowheads="1"/>
          </p:cNvPicPr>
          <p:nvPr/>
        </p:nvPicPr>
        <p:blipFill>
          <a:blip r:embed="rId2" cstate="print"/>
          <a:srcRect l="12500" t="38421" r="20000" b="21579"/>
          <a:stretch>
            <a:fillRect/>
          </a:stretch>
        </p:blipFill>
        <p:spPr bwMode="auto">
          <a:xfrm>
            <a:off x="2628900" y="3261783"/>
            <a:ext cx="3886200" cy="136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80752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499194665"/>
              </p:ext>
            </p:extLst>
          </p:nvPr>
        </p:nvGraphicFramePr>
        <p:xfrm>
          <a:off x="114300" y="762000"/>
          <a:ext cx="8915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4286250"/>
            <a:ext cx="9067800" cy="241935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730787"/>
            <a:ext cx="9067800" cy="12192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42346" y="3096863"/>
            <a:ext cx="5486400" cy="12192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2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sp>
        <p:nvSpPr>
          <p:cNvPr id="10" name="TextBox 9" descr=" 9"/>
          <p:cNvSpPr txBox="1"/>
          <p:nvPr/>
        </p:nvSpPr>
        <p:spPr>
          <a:xfrm>
            <a:off x="5735439" y="4991100"/>
            <a:ext cx="51296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sp>
        <p:nvSpPr>
          <p:cNvPr id="11" name="TextBox 10" descr=" 10"/>
          <p:cNvSpPr txBox="1"/>
          <p:nvPr/>
        </p:nvSpPr>
        <p:spPr>
          <a:xfrm>
            <a:off x="5254823" y="1282701"/>
            <a:ext cx="275716" cy="677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3" name="Picture 6" descr=" 13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2114550" y="3429000"/>
            <a:ext cx="1066800" cy="622300"/>
          </a:xfrm>
          <a:prstGeom prst="rect">
            <a:avLst/>
          </a:prstGeom>
          <a:noFill/>
        </p:spPr>
      </p:pic>
      <p:sp>
        <p:nvSpPr>
          <p:cNvPr id="12" name="TextBox 11" descr=" 14"/>
          <p:cNvSpPr txBox="1"/>
          <p:nvPr/>
        </p:nvSpPr>
        <p:spPr>
          <a:xfrm>
            <a:off x="2511623" y="3352801"/>
            <a:ext cx="275716" cy="677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  <p:sp>
        <p:nvSpPr>
          <p:cNvPr id="18" name="TextBox 17" descr=" 18"/>
          <p:cNvSpPr txBox="1"/>
          <p:nvPr/>
        </p:nvSpPr>
        <p:spPr>
          <a:xfrm>
            <a:off x="1047750" y="914400"/>
            <a:ext cx="2253887" cy="461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</a:rPr>
              <a:t>Omnidirectional</a:t>
            </a:r>
            <a:endParaRPr lang="en-US" sz="1600" b="1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 descr=" 20"/>
          <p:cNvCxnSpPr/>
          <p:nvPr/>
        </p:nvCxnSpPr>
        <p:spPr>
          <a:xfrm rot="16200000" flipH="1">
            <a:off x="4933950" y="4114800"/>
            <a:ext cx="91440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8" descr=" 256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3150" y="4114800"/>
            <a:ext cx="990598" cy="482150"/>
          </a:xfrm>
          <a:prstGeom prst="rect">
            <a:avLst/>
          </a:prstGeom>
          <a:noFill/>
        </p:spPr>
      </p:pic>
      <p:pic>
        <p:nvPicPr>
          <p:cNvPr id="19" name="Picture 8" descr="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0950" y="1371600"/>
            <a:ext cx="990598" cy="482150"/>
          </a:xfrm>
          <a:prstGeom prst="rect">
            <a:avLst/>
          </a:prstGeom>
          <a:noFill/>
        </p:spPr>
      </p:pic>
      <p:sp>
        <p:nvSpPr>
          <p:cNvPr id="15" name="TextBox 14" descr=" 29"/>
          <p:cNvSpPr txBox="1"/>
          <p:nvPr/>
        </p:nvSpPr>
        <p:spPr>
          <a:xfrm>
            <a:off x="5314951" y="4038600"/>
            <a:ext cx="117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WEP/WPA</a:t>
            </a:r>
            <a:endParaRPr lang="en-US" sz="1050" b="1" dirty="0">
              <a:solidFill>
                <a:schemeClr val="tx2"/>
              </a:solidFill>
            </a:endParaRPr>
          </a:p>
        </p:txBody>
      </p:sp>
      <p:sp>
        <p:nvSpPr>
          <p:cNvPr id="17" name="Oval 16" descr=" 17"/>
          <p:cNvSpPr/>
          <p:nvPr/>
        </p:nvSpPr>
        <p:spPr>
          <a:xfrm>
            <a:off x="2038350" y="990600"/>
            <a:ext cx="5486400" cy="54864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 Location: Proximity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20000" r="17500" b="2105"/>
          <a:stretch>
            <a:fillRect/>
          </a:stretch>
        </p:blipFill>
        <p:spPr bwMode="auto">
          <a:xfrm>
            <a:off x="558800" y="962025"/>
            <a:ext cx="8001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 1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259" r="52778" b="55531"/>
          <a:stretch>
            <a:fillRect/>
          </a:stretch>
        </p:blipFill>
        <p:spPr>
          <a:xfrm>
            <a:off x="3581400" y="381002"/>
            <a:ext cx="5486400" cy="2676293"/>
          </a:xfrm>
        </p:spPr>
      </p:pic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 Location: Proximity</a:t>
            </a:r>
            <a:endParaRPr lang="en-US" dirty="0"/>
          </a:p>
        </p:txBody>
      </p:sp>
      <p:pic>
        <p:nvPicPr>
          <p:cNvPr id="4" name="Picture 2" descr=" 4"/>
          <p:cNvPicPr>
            <a:picLocks noChangeAspect="1" noChangeArrowheads="1"/>
          </p:cNvPicPr>
          <p:nvPr/>
        </p:nvPicPr>
        <p:blipFill>
          <a:blip r:embed="rId4" cstate="print"/>
          <a:srcRect l="12500" t="20000" r="17500" b="2105"/>
          <a:stretch>
            <a:fillRect/>
          </a:stretch>
        </p:blipFill>
        <p:spPr bwMode="auto">
          <a:xfrm>
            <a:off x="0" y="685800"/>
            <a:ext cx="207593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 descr=" 5"/>
          <p:cNvSpPr txBox="1"/>
          <p:nvPr/>
        </p:nvSpPr>
        <p:spPr>
          <a:xfrm>
            <a:off x="3886200" y="31242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 "/>
            </a:pPr>
            <a:r>
              <a:rPr lang="en-US" sz="2000" smtClean="0"/>
              <a:t> </a:t>
            </a:r>
            <a:r>
              <a:rPr lang="en-US" sz="2000" b="1" smtClean="0"/>
              <a:t>    </a:t>
            </a:r>
            <a:r>
              <a:rPr lang="en-US" sz="2000" smtClean="0"/>
              <a:t>                                       </a:t>
            </a:r>
            <a:br>
              <a:rPr lang="en-US" sz="2000" smtClean="0"/>
            </a:br>
            <a:r>
              <a:rPr lang="en-US" sz="2000" smtClean="0"/>
              <a:t>                 </a:t>
            </a: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 1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259" r="52778" b="55531"/>
          <a:stretch>
            <a:fillRect/>
          </a:stretch>
        </p:blipFill>
        <p:spPr>
          <a:xfrm>
            <a:off x="3581400" y="381002"/>
            <a:ext cx="5486400" cy="2676293"/>
          </a:xfrm>
        </p:spPr>
      </p:pic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 Location: Proximity</a:t>
            </a:r>
            <a:endParaRPr lang="en-US" dirty="0"/>
          </a:p>
        </p:txBody>
      </p:sp>
      <p:pic>
        <p:nvPicPr>
          <p:cNvPr id="4" name="Picture 2" descr=" 4"/>
          <p:cNvPicPr>
            <a:picLocks noChangeAspect="1" noChangeArrowheads="1"/>
          </p:cNvPicPr>
          <p:nvPr/>
        </p:nvPicPr>
        <p:blipFill>
          <a:blip r:embed="rId4" cstate="print"/>
          <a:srcRect l="12500" t="20000" r="17500" b="2105"/>
          <a:stretch>
            <a:fillRect/>
          </a:stretch>
        </p:blipFill>
        <p:spPr bwMode="auto">
          <a:xfrm>
            <a:off x="0" y="685800"/>
            <a:ext cx="207593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 descr=" 5"/>
          <p:cNvSpPr txBox="1"/>
          <p:nvPr/>
        </p:nvSpPr>
        <p:spPr>
          <a:xfrm>
            <a:off x="3886200" y="31242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000" smtClean="0">
                <a:latin typeface="Calibri"/>
              </a:rPr>
              <a:t> </a:t>
            </a:r>
            <a:r>
              <a:rPr lang="en-US" sz="2000" b="1" smtClean="0">
                <a:latin typeface="Calibri"/>
              </a:rPr>
              <a:t>Omni</a:t>
            </a:r>
            <a:r>
              <a:rPr lang="en-US" sz="2000" smtClean="0">
                <a:latin typeface="Calibri"/>
              </a:rPr>
              <a:t> -  High SINR variability indicator of multipath effects</a:t>
            </a:r>
          </a:p>
          <a:p>
            <a:endParaRPr lang="en-US" sz="20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0" descr="Prox.emf"/>
          <p:cNvPicPr>
            <a:picLocks noChangeAspect="1"/>
          </p:cNvPicPr>
          <p:nvPr/>
        </p:nvPicPr>
        <p:blipFill>
          <a:blip r:embed="rId3" cstate="print"/>
          <a:srcRect l="53704" r="8333" b="55530"/>
          <a:stretch>
            <a:fillRect/>
          </a:stretch>
        </p:blipFill>
        <p:spPr>
          <a:xfrm>
            <a:off x="3657600" y="381000"/>
            <a:ext cx="5486400" cy="2676293"/>
          </a:xfrm>
          <a:prstGeom prst="rect">
            <a:avLst/>
          </a:prstGeom>
        </p:spPr>
      </p:pic>
      <p:pic>
        <p:nvPicPr>
          <p:cNvPr id="11" name="Content Placeholder 10" descr="Prox.em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259" r="52778" b="55531"/>
          <a:stretch>
            <a:fillRect/>
          </a:stretch>
        </p:blipFill>
        <p:spPr>
          <a:xfrm>
            <a:off x="0" y="1963056"/>
            <a:ext cx="3124200" cy="152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 Location: Proximity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2500" t="20000" r="17500" b="2105"/>
          <a:stretch>
            <a:fillRect/>
          </a:stretch>
        </p:blipFill>
        <p:spPr bwMode="auto">
          <a:xfrm>
            <a:off x="0" y="685800"/>
            <a:ext cx="207593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86200" y="31242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Omni/SUBF</a:t>
            </a:r>
            <a:r>
              <a:rPr lang="en-US" sz="2000" dirty="0" smtClean="0"/>
              <a:t> - High SINR variability indicator of multipath effects</a:t>
            </a:r>
          </a:p>
          <a:p>
            <a:endParaRPr 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0" descr=" 13"/>
          <p:cNvPicPr>
            <a:picLocks noChangeAspect="1"/>
          </p:cNvPicPr>
          <p:nvPr/>
        </p:nvPicPr>
        <p:blipFill>
          <a:blip r:embed="rId3" cstate="print"/>
          <a:srcRect l="53704" t="48916" r="8333" b="8838"/>
          <a:stretch>
            <a:fillRect/>
          </a:stretch>
        </p:blipFill>
        <p:spPr>
          <a:xfrm>
            <a:off x="3661224" y="489858"/>
            <a:ext cx="5486400" cy="2542478"/>
          </a:xfrm>
          <a:prstGeom prst="rect">
            <a:avLst/>
          </a:prstGeom>
        </p:spPr>
      </p:pic>
      <p:pic>
        <p:nvPicPr>
          <p:cNvPr id="11" name="Content Placeholder 10" descr=" 1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259" r="52778" b="55531"/>
          <a:stretch>
            <a:fillRect/>
          </a:stretch>
        </p:blipFill>
        <p:spPr>
          <a:xfrm>
            <a:off x="0" y="1963056"/>
            <a:ext cx="3124200" cy="1524000"/>
          </a:xfrm>
        </p:spPr>
      </p:pic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 Location: Proximity</a:t>
            </a:r>
            <a:endParaRPr lang="en-US" dirty="0"/>
          </a:p>
        </p:txBody>
      </p:sp>
      <p:pic>
        <p:nvPicPr>
          <p:cNvPr id="4" name="Picture 2" descr=" 4"/>
          <p:cNvPicPr>
            <a:picLocks noChangeAspect="1" noChangeArrowheads="1"/>
          </p:cNvPicPr>
          <p:nvPr/>
        </p:nvPicPr>
        <p:blipFill>
          <a:blip r:embed="rId4" cstate="print"/>
          <a:srcRect l="12500" t="20000" r="17500" b="2105"/>
          <a:stretch>
            <a:fillRect/>
          </a:stretch>
        </p:blipFill>
        <p:spPr bwMode="auto">
          <a:xfrm>
            <a:off x="0" y="685800"/>
            <a:ext cx="207593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10" descr=" 8"/>
          <p:cNvPicPr>
            <a:picLocks noChangeAspect="1"/>
          </p:cNvPicPr>
          <p:nvPr/>
        </p:nvPicPr>
        <p:blipFill>
          <a:blip r:embed="rId3" cstate="print"/>
          <a:srcRect l="53704" r="8333" b="55530"/>
          <a:stretch>
            <a:fillRect/>
          </a:stretch>
        </p:blipFill>
        <p:spPr>
          <a:xfrm>
            <a:off x="29028" y="3175002"/>
            <a:ext cx="3124200" cy="1524000"/>
          </a:xfrm>
          <a:prstGeom prst="rect">
            <a:avLst/>
          </a:prstGeom>
        </p:spPr>
      </p:pic>
      <p:sp>
        <p:nvSpPr>
          <p:cNvPr id="7" name="TextBox 6" descr=" 7"/>
          <p:cNvSpPr txBox="1"/>
          <p:nvPr/>
        </p:nvSpPr>
        <p:spPr>
          <a:xfrm>
            <a:off x="3886200" y="312420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Omni/SUBF</a:t>
            </a:r>
            <a:r>
              <a:rPr lang="en-US" sz="2000" dirty="0" smtClean="0"/>
              <a:t> - High SINR variability indicator of multipath effects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 "/>
            </a:pPr>
            <a:r>
              <a:rPr lang="en-US" sz="2000" smtClean="0"/>
              <a:t> </a:t>
            </a:r>
            <a:r>
              <a:rPr lang="en-US" sz="2000" b="1" smtClean="0"/>
              <a:t>      </a:t>
            </a:r>
            <a:r>
              <a:rPr lang="en-US" sz="2000" smtClean="0"/>
              <a:t>                                         </a:t>
            </a:r>
            <a:br>
              <a:rPr lang="en-US" sz="2000" smtClean="0"/>
            </a:br>
            <a:r>
              <a:rPr lang="en-US" sz="2000" smtClean="0"/>
              <a:t>                                           </a:t>
            </a: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0" descr=" 13"/>
          <p:cNvPicPr>
            <a:picLocks noChangeAspect="1"/>
          </p:cNvPicPr>
          <p:nvPr/>
        </p:nvPicPr>
        <p:blipFill>
          <a:blip r:embed="rId3" cstate="print"/>
          <a:srcRect l="53704" t="48916" r="8333" b="8838"/>
          <a:stretch>
            <a:fillRect/>
          </a:stretch>
        </p:blipFill>
        <p:spPr>
          <a:xfrm>
            <a:off x="3661224" y="489858"/>
            <a:ext cx="5486400" cy="2542478"/>
          </a:xfrm>
          <a:prstGeom prst="rect">
            <a:avLst/>
          </a:prstGeom>
        </p:spPr>
      </p:pic>
      <p:pic>
        <p:nvPicPr>
          <p:cNvPr id="11" name="Content Placeholder 10" descr=" 1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259" r="52778" b="55531"/>
          <a:stretch>
            <a:fillRect/>
          </a:stretch>
        </p:blipFill>
        <p:spPr>
          <a:xfrm>
            <a:off x="0" y="1963056"/>
            <a:ext cx="3124200" cy="1524000"/>
          </a:xfrm>
        </p:spPr>
      </p:pic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 Location: Proximity</a:t>
            </a:r>
            <a:endParaRPr lang="en-US" dirty="0"/>
          </a:p>
        </p:txBody>
      </p:sp>
      <p:pic>
        <p:nvPicPr>
          <p:cNvPr id="4" name="Picture 2" descr=" 4"/>
          <p:cNvPicPr>
            <a:picLocks noChangeAspect="1" noChangeArrowheads="1"/>
          </p:cNvPicPr>
          <p:nvPr/>
        </p:nvPicPr>
        <p:blipFill>
          <a:blip r:embed="rId4" cstate="print"/>
          <a:srcRect l="12500" t="20000" r="17500" b="2105"/>
          <a:stretch>
            <a:fillRect/>
          </a:stretch>
        </p:blipFill>
        <p:spPr bwMode="auto">
          <a:xfrm>
            <a:off x="0" y="685800"/>
            <a:ext cx="207593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10" descr=" 8"/>
          <p:cNvPicPr>
            <a:picLocks noChangeAspect="1"/>
          </p:cNvPicPr>
          <p:nvPr/>
        </p:nvPicPr>
        <p:blipFill>
          <a:blip r:embed="rId3" cstate="print"/>
          <a:srcRect l="53704" r="8333" b="55530"/>
          <a:stretch>
            <a:fillRect/>
          </a:stretch>
        </p:blipFill>
        <p:spPr>
          <a:xfrm>
            <a:off x="29028" y="3175002"/>
            <a:ext cx="3124200" cy="1524000"/>
          </a:xfrm>
          <a:prstGeom prst="rect">
            <a:avLst/>
          </a:prstGeom>
        </p:spPr>
      </p:pic>
      <p:sp>
        <p:nvSpPr>
          <p:cNvPr id="7" name="TextBox 6" descr=" 7"/>
          <p:cNvSpPr txBox="1"/>
          <p:nvPr/>
        </p:nvSpPr>
        <p:spPr>
          <a:xfrm>
            <a:off x="3886200" y="3124201"/>
            <a:ext cx="5257800" cy="1938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Omni/SUBF</a:t>
            </a:r>
            <a:r>
              <a:rPr lang="en-US" sz="2000" dirty="0" smtClean="0"/>
              <a:t> - High SINR variability indicator of multipath effects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smtClean="0">
                <a:latin typeface="Calibri"/>
              </a:rPr>
              <a:t> </a:t>
            </a:r>
            <a:r>
              <a:rPr lang="en-US" sz="2000" b="1" smtClean="0">
                <a:latin typeface="Calibri"/>
              </a:rPr>
              <a:t>CE –  </a:t>
            </a:r>
            <a:r>
              <a:rPr lang="en-US" sz="2000" smtClean="0">
                <a:latin typeface="Calibri"/>
              </a:rPr>
              <a:t>Precise blinding regardless of distance, consistent results regardless of multi-path</a:t>
            </a:r>
          </a:p>
          <a:p>
            <a:endParaRPr lang="en-US" sz="20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 14"/>
          <p:cNvPicPr>
            <a:picLocks noChangeAspect="1"/>
          </p:cNvPicPr>
          <p:nvPr/>
        </p:nvPicPr>
        <p:blipFill>
          <a:blip r:embed="rId3" cstate="print"/>
          <a:srcRect l="9259" t="48916" r="52778" b="8838"/>
          <a:stretch>
            <a:fillRect/>
          </a:stretch>
        </p:blipFill>
        <p:spPr>
          <a:xfrm>
            <a:off x="3574140" y="489858"/>
            <a:ext cx="5486400" cy="2542478"/>
          </a:xfrm>
          <a:prstGeom prst="rect">
            <a:avLst/>
          </a:prstGeom>
        </p:spPr>
      </p:pic>
      <p:pic>
        <p:nvPicPr>
          <p:cNvPr id="11" name="Content Placeholder 10" descr=" 1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259" r="52778" b="55531"/>
          <a:stretch>
            <a:fillRect/>
          </a:stretch>
        </p:blipFill>
        <p:spPr>
          <a:xfrm>
            <a:off x="0" y="1963056"/>
            <a:ext cx="3124200" cy="1524000"/>
          </a:xfrm>
        </p:spPr>
      </p:pic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 Location: Proximity</a:t>
            </a:r>
            <a:endParaRPr lang="en-US" dirty="0"/>
          </a:p>
        </p:txBody>
      </p:sp>
      <p:pic>
        <p:nvPicPr>
          <p:cNvPr id="4" name="Picture 2" descr=" 4"/>
          <p:cNvPicPr>
            <a:picLocks noChangeAspect="1" noChangeArrowheads="1"/>
          </p:cNvPicPr>
          <p:nvPr/>
        </p:nvPicPr>
        <p:blipFill>
          <a:blip r:embed="rId4" cstate="print"/>
          <a:srcRect l="12500" t="20000" r="17500" b="2105"/>
          <a:stretch>
            <a:fillRect/>
          </a:stretch>
        </p:blipFill>
        <p:spPr bwMode="auto">
          <a:xfrm>
            <a:off x="0" y="685800"/>
            <a:ext cx="207593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10" descr=" 8"/>
          <p:cNvPicPr>
            <a:picLocks noChangeAspect="1"/>
          </p:cNvPicPr>
          <p:nvPr/>
        </p:nvPicPr>
        <p:blipFill>
          <a:blip r:embed="rId3" cstate="print"/>
          <a:srcRect l="53704" r="8333" b="55530"/>
          <a:stretch>
            <a:fillRect/>
          </a:stretch>
        </p:blipFill>
        <p:spPr>
          <a:xfrm>
            <a:off x="29028" y="3175002"/>
            <a:ext cx="3124200" cy="1524000"/>
          </a:xfrm>
          <a:prstGeom prst="rect">
            <a:avLst/>
          </a:prstGeom>
        </p:spPr>
      </p:pic>
      <p:pic>
        <p:nvPicPr>
          <p:cNvPr id="9" name="Content Placeholder 10" descr=" 9"/>
          <p:cNvPicPr>
            <a:picLocks noChangeAspect="1"/>
          </p:cNvPicPr>
          <p:nvPr/>
        </p:nvPicPr>
        <p:blipFill>
          <a:blip r:embed="rId3" cstate="print"/>
          <a:srcRect l="53704" t="48916" r="8333" b="8838"/>
          <a:stretch>
            <a:fillRect/>
          </a:stretch>
        </p:blipFill>
        <p:spPr>
          <a:xfrm>
            <a:off x="29028" y="4383318"/>
            <a:ext cx="3124200" cy="1447800"/>
          </a:xfrm>
          <a:prstGeom prst="rect">
            <a:avLst/>
          </a:prstGeom>
        </p:spPr>
      </p:pic>
      <p:sp>
        <p:nvSpPr>
          <p:cNvPr id="10" name="TextBox 9" descr=" 10"/>
          <p:cNvSpPr txBox="1"/>
          <p:nvPr/>
        </p:nvSpPr>
        <p:spPr>
          <a:xfrm>
            <a:off x="3886200" y="3124200"/>
            <a:ext cx="5257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Omni/SUBF</a:t>
            </a:r>
            <a:r>
              <a:rPr lang="en-US" sz="2000" dirty="0" smtClean="0"/>
              <a:t> - High SINR variability indicator of multipath effects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CE –  </a:t>
            </a:r>
            <a:r>
              <a:rPr lang="en-US" sz="2000" dirty="0" smtClean="0"/>
              <a:t>Precise blinding regardless of distance, consistent results regardless of multi-path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 "/>
            </a:pPr>
            <a:r>
              <a:rPr lang="en-US" sz="2000" smtClean="0"/>
              <a:t> </a:t>
            </a:r>
            <a:r>
              <a:rPr lang="en-US" sz="2000" b="1" smtClean="0"/>
              <a:t>         </a:t>
            </a:r>
            <a:r>
              <a:rPr lang="en-US" sz="2000" smtClean="0"/>
              <a:t>                                    </a:t>
            </a:r>
            <a:br>
              <a:rPr lang="en-US" sz="2000" smtClean="0"/>
            </a:br>
            <a:r>
              <a:rPr lang="en-US" sz="2000" smtClean="0"/>
              <a:t>                                             </a:t>
            </a:r>
            <a:br>
              <a:rPr lang="en-US" sz="2000" smtClean="0"/>
            </a:br>
            <a:r>
              <a:rPr lang="en-US" sz="2000" smtClean="0"/>
              <a:t>                                       </a:t>
            </a:r>
            <a:endParaRPr lang="en-US" sz="2000" b="1" dirty="0" smtClean="0"/>
          </a:p>
          <a:p>
            <a:endParaRPr lang="en-US" sz="20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 14"/>
          <p:cNvPicPr>
            <a:picLocks noChangeAspect="1"/>
          </p:cNvPicPr>
          <p:nvPr/>
        </p:nvPicPr>
        <p:blipFill>
          <a:blip r:embed="rId3" cstate="print"/>
          <a:srcRect l="9259" t="48916" r="52778" b="8838"/>
          <a:stretch>
            <a:fillRect/>
          </a:stretch>
        </p:blipFill>
        <p:spPr>
          <a:xfrm>
            <a:off x="3574140" y="489858"/>
            <a:ext cx="5486400" cy="2542478"/>
          </a:xfrm>
          <a:prstGeom prst="rect">
            <a:avLst/>
          </a:prstGeom>
        </p:spPr>
      </p:pic>
      <p:pic>
        <p:nvPicPr>
          <p:cNvPr id="11" name="Content Placeholder 10" descr=" 1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259" r="52778" b="55531"/>
          <a:stretch>
            <a:fillRect/>
          </a:stretch>
        </p:blipFill>
        <p:spPr>
          <a:xfrm>
            <a:off x="0" y="1963056"/>
            <a:ext cx="3124200" cy="1524000"/>
          </a:xfrm>
        </p:spPr>
      </p:pic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 Location: Proximity</a:t>
            </a:r>
            <a:endParaRPr lang="en-US" dirty="0"/>
          </a:p>
        </p:txBody>
      </p:sp>
      <p:pic>
        <p:nvPicPr>
          <p:cNvPr id="4" name="Picture 2" descr=" 4"/>
          <p:cNvPicPr>
            <a:picLocks noChangeAspect="1" noChangeArrowheads="1"/>
          </p:cNvPicPr>
          <p:nvPr/>
        </p:nvPicPr>
        <p:blipFill>
          <a:blip r:embed="rId4" cstate="print"/>
          <a:srcRect l="12500" t="20000" r="17500" b="2105"/>
          <a:stretch>
            <a:fillRect/>
          </a:stretch>
        </p:blipFill>
        <p:spPr bwMode="auto">
          <a:xfrm>
            <a:off x="0" y="685800"/>
            <a:ext cx="207593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10" descr=" 8"/>
          <p:cNvPicPr>
            <a:picLocks noChangeAspect="1"/>
          </p:cNvPicPr>
          <p:nvPr/>
        </p:nvPicPr>
        <p:blipFill>
          <a:blip r:embed="rId3" cstate="print"/>
          <a:srcRect l="53704" r="8333" b="55530"/>
          <a:stretch>
            <a:fillRect/>
          </a:stretch>
        </p:blipFill>
        <p:spPr>
          <a:xfrm>
            <a:off x="29028" y="3175002"/>
            <a:ext cx="3124200" cy="1524000"/>
          </a:xfrm>
          <a:prstGeom prst="rect">
            <a:avLst/>
          </a:prstGeom>
        </p:spPr>
      </p:pic>
      <p:pic>
        <p:nvPicPr>
          <p:cNvPr id="9" name="Content Placeholder 10" descr=" 9"/>
          <p:cNvPicPr>
            <a:picLocks noChangeAspect="1"/>
          </p:cNvPicPr>
          <p:nvPr/>
        </p:nvPicPr>
        <p:blipFill>
          <a:blip r:embed="rId3" cstate="print"/>
          <a:srcRect l="53704" t="48916" r="8333" b="8838"/>
          <a:stretch>
            <a:fillRect/>
          </a:stretch>
        </p:blipFill>
        <p:spPr>
          <a:xfrm>
            <a:off x="29028" y="4383318"/>
            <a:ext cx="3124200" cy="1447800"/>
          </a:xfrm>
          <a:prstGeom prst="rect">
            <a:avLst/>
          </a:prstGeom>
        </p:spPr>
      </p:pic>
      <p:sp>
        <p:nvSpPr>
          <p:cNvPr id="10" name="TextBox 9" descr=" 10"/>
          <p:cNvSpPr txBox="1"/>
          <p:nvPr/>
        </p:nvSpPr>
        <p:spPr>
          <a:xfrm>
            <a:off x="3886200" y="3124200"/>
            <a:ext cx="5257800" cy="317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Omni/SUBF</a:t>
            </a:r>
            <a:r>
              <a:rPr lang="en-US" sz="2000" dirty="0" smtClean="0"/>
              <a:t> - High SINR variability indicator of multipath effects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CE –  </a:t>
            </a:r>
            <a:r>
              <a:rPr lang="en-US" sz="2000" dirty="0" smtClean="0"/>
              <a:t>Precise blinding regardless of distance, consistent results regardless of multi-path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smtClean="0">
                <a:latin typeface="Calibri"/>
              </a:rPr>
              <a:t> </a:t>
            </a:r>
            <a:r>
              <a:rPr lang="en-US" sz="2000" b="1" smtClean="0">
                <a:latin typeface="Calibri"/>
              </a:rPr>
              <a:t>STROBE – </a:t>
            </a:r>
            <a:r>
              <a:rPr lang="en-US" sz="2000" smtClean="0">
                <a:latin typeface="Calibri"/>
              </a:rPr>
              <a:t>Mildly affected at close distances, consistent results regardless of multi-path, provides far greater SINR to IU than CE</a:t>
            </a:r>
            <a:endParaRPr lang="en-US" sz="2000" b="1" smtClean="0">
              <a:latin typeface="Calibri"/>
            </a:endParaRPr>
          </a:p>
          <a:p>
            <a:endParaRPr lang="en-US" sz="20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288240427"/>
              </p:ext>
            </p:extLst>
          </p:nvPr>
        </p:nvGraphicFramePr>
        <p:xfrm>
          <a:off x="114300" y="762000"/>
          <a:ext cx="8915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4286250"/>
            <a:ext cx="9067800" cy="241935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730787"/>
            <a:ext cx="9067800" cy="12192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54728" y="1836420"/>
            <a:ext cx="5486400" cy="12192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00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 Location: In-Line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3125" t="31579" r="27500" b="13684"/>
          <a:stretch>
            <a:fillRect/>
          </a:stretch>
        </p:blipFill>
        <p:spPr bwMode="auto">
          <a:xfrm>
            <a:off x="457200" y="762000"/>
            <a:ext cx="8153400" cy="536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25602" name="Picture 2" descr=" 25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5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 descr=" 7"/>
          <p:cNvSpPr/>
          <p:nvPr/>
        </p:nvSpPr>
        <p:spPr>
          <a:xfrm>
            <a:off x="74295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 8"/>
          <p:cNvSpPr txBox="1"/>
          <p:nvPr/>
        </p:nvSpPr>
        <p:spPr>
          <a:xfrm>
            <a:off x="121201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 2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4953000"/>
            <a:ext cx="1164841" cy="762000"/>
          </a:xfrm>
          <a:prstGeom prst="rect">
            <a:avLst/>
          </a:prstGeom>
          <a:noFill/>
        </p:spPr>
      </p:pic>
      <p:sp>
        <p:nvSpPr>
          <p:cNvPr id="10" name="TextBox 9" descr=" 9"/>
          <p:cNvSpPr txBox="1"/>
          <p:nvPr/>
        </p:nvSpPr>
        <p:spPr>
          <a:xfrm>
            <a:off x="5735439" y="4991100"/>
            <a:ext cx="51296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 25606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4857750" y="1358900"/>
            <a:ext cx="1066800" cy="622300"/>
          </a:xfrm>
          <a:prstGeom prst="rect">
            <a:avLst/>
          </a:prstGeom>
          <a:noFill/>
        </p:spPr>
      </p:pic>
      <p:sp>
        <p:nvSpPr>
          <p:cNvPr id="11" name="TextBox 10" descr=" 10"/>
          <p:cNvSpPr txBox="1"/>
          <p:nvPr/>
        </p:nvSpPr>
        <p:spPr>
          <a:xfrm>
            <a:off x="5254823" y="1282701"/>
            <a:ext cx="275716" cy="677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3" name="Picture 6" descr=" 13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2114550" y="3429000"/>
            <a:ext cx="1066800" cy="622300"/>
          </a:xfrm>
          <a:prstGeom prst="rect">
            <a:avLst/>
          </a:prstGeom>
          <a:noFill/>
        </p:spPr>
      </p:pic>
      <p:sp>
        <p:nvSpPr>
          <p:cNvPr id="12" name="TextBox 11" descr=" 14"/>
          <p:cNvSpPr txBox="1"/>
          <p:nvPr/>
        </p:nvSpPr>
        <p:spPr>
          <a:xfrm>
            <a:off x="2511623" y="3352801"/>
            <a:ext cx="275716" cy="677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TextBox 15" descr=" 16"/>
          <p:cNvSpPr txBox="1"/>
          <p:nvPr/>
        </p:nvSpPr>
        <p:spPr>
          <a:xfrm>
            <a:off x="451967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  <p:sp>
        <p:nvSpPr>
          <p:cNvPr id="18" name="TextBox 17" descr=" 18"/>
          <p:cNvSpPr txBox="1"/>
          <p:nvPr/>
        </p:nvSpPr>
        <p:spPr>
          <a:xfrm>
            <a:off x="1047750" y="914400"/>
            <a:ext cx="2253887" cy="461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</a:rPr>
              <a:t>Omnidirectional</a:t>
            </a:r>
            <a:endParaRPr lang="en-US" sz="1600" b="1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 descr=" 20"/>
          <p:cNvCxnSpPr/>
          <p:nvPr/>
        </p:nvCxnSpPr>
        <p:spPr>
          <a:xfrm rot="16200000" flipH="1">
            <a:off x="4933950" y="4114800"/>
            <a:ext cx="91440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 descr=" 21"/>
          <p:cNvCxnSpPr/>
          <p:nvPr/>
        </p:nvCxnSpPr>
        <p:spPr>
          <a:xfrm rot="5400000" flipH="1" flipV="1">
            <a:off x="4514850" y="2476500"/>
            <a:ext cx="1219200" cy="3810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 descr=" 24"/>
          <p:cNvCxnSpPr/>
          <p:nvPr/>
        </p:nvCxnSpPr>
        <p:spPr>
          <a:xfrm rot="10800000">
            <a:off x="3257550" y="3733801"/>
            <a:ext cx="990600" cy="158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8" descr=" 256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3150" y="4114800"/>
            <a:ext cx="990598" cy="482150"/>
          </a:xfrm>
          <a:prstGeom prst="rect">
            <a:avLst/>
          </a:prstGeom>
          <a:noFill/>
        </p:spPr>
      </p:pic>
      <p:pic>
        <p:nvPicPr>
          <p:cNvPr id="19" name="Picture 8" descr="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0950" y="1371600"/>
            <a:ext cx="990598" cy="482150"/>
          </a:xfrm>
          <a:prstGeom prst="rect">
            <a:avLst/>
          </a:prstGeom>
          <a:noFill/>
        </p:spPr>
      </p:pic>
      <p:sp>
        <p:nvSpPr>
          <p:cNvPr id="15" name="TextBox 14" descr=" 29"/>
          <p:cNvSpPr txBox="1"/>
          <p:nvPr/>
        </p:nvSpPr>
        <p:spPr>
          <a:xfrm>
            <a:off x="5314951" y="4038600"/>
            <a:ext cx="117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WEP/WPA</a:t>
            </a:r>
            <a:endParaRPr lang="en-US" sz="1050" b="1" dirty="0">
              <a:solidFill>
                <a:schemeClr val="tx2"/>
              </a:solidFill>
            </a:endParaRPr>
          </a:p>
        </p:txBody>
      </p:sp>
      <p:sp>
        <p:nvSpPr>
          <p:cNvPr id="17" name="Oval 16" descr=" 17"/>
          <p:cNvSpPr/>
          <p:nvPr/>
        </p:nvSpPr>
        <p:spPr>
          <a:xfrm>
            <a:off x="2038350" y="990600"/>
            <a:ext cx="5486400" cy="54864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 Location: In-Line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 5"/>
          <p:cNvPicPr>
            <a:picLocks noChangeAspect="1" noChangeArrowheads="1"/>
          </p:cNvPicPr>
          <p:nvPr/>
        </p:nvPicPr>
        <p:blipFill>
          <a:blip r:embed="rId3" cstate="print"/>
          <a:srcRect l="25625" t="20526" r="7500" b="5789"/>
          <a:stretch>
            <a:fillRect/>
          </a:stretch>
        </p:blipFill>
        <p:spPr bwMode="auto">
          <a:xfrm>
            <a:off x="61686" y="2454066"/>
            <a:ext cx="5334000" cy="3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 4"/>
          <p:cNvPicPr>
            <a:picLocks noChangeAspect="1" noChangeArrowheads="1"/>
          </p:cNvPicPr>
          <p:nvPr/>
        </p:nvPicPr>
        <p:blipFill>
          <a:blip r:embed="rId4" cstate="print"/>
          <a:srcRect l="23125" t="31579" r="27500" b="13684"/>
          <a:stretch>
            <a:fillRect/>
          </a:stretch>
        </p:blipFill>
        <p:spPr bwMode="auto">
          <a:xfrm>
            <a:off x="0" y="762000"/>
            <a:ext cx="2438400" cy="160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 descr=" 6"/>
          <p:cNvSpPr txBox="1"/>
          <p:nvPr/>
        </p:nvSpPr>
        <p:spPr>
          <a:xfrm>
            <a:off x="5410200" y="1066800"/>
            <a:ext cx="3733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 "/>
            </a:pPr>
            <a:r>
              <a:rPr lang="en-US" sz="2000" smtClean="0"/>
              <a:t>  </a:t>
            </a:r>
            <a:r>
              <a:rPr lang="en-US" sz="2000" b="1" smtClean="0"/>
              <a:t>       </a:t>
            </a:r>
            <a:r>
              <a:rPr lang="en-US" sz="2000" smtClean="0"/>
              <a:t>                      </a:t>
            </a:r>
            <a:br>
              <a:rPr lang="en-US" sz="2000" smtClean="0"/>
            </a:br>
            <a:r>
              <a:rPr lang="en-US" sz="2000" smtClean="0"/>
              <a:t>               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 "/>
            </a:pPr>
            <a:r>
              <a:rPr lang="en-US" sz="2000" smtClean="0"/>
              <a:t> </a:t>
            </a:r>
            <a:r>
              <a:rPr lang="en-US" sz="2000" b="1" smtClean="0"/>
              <a:t>       </a:t>
            </a:r>
            <a:r>
              <a:rPr lang="en-US" sz="2000" smtClean="0"/>
              <a:t>                          </a:t>
            </a:r>
            <a:br>
              <a:rPr lang="en-US" sz="2000" smtClean="0"/>
            </a:br>
            <a:r>
              <a:rPr lang="en-US" sz="2000" smtClean="0"/>
              <a:t>                            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 "/>
            </a:pPr>
            <a:r>
              <a:rPr lang="en-US" sz="2000" smtClean="0"/>
              <a:t> </a:t>
            </a:r>
            <a:r>
              <a:rPr lang="en-US" sz="2000" b="1" smtClean="0"/>
              <a:t>      </a:t>
            </a:r>
            <a:r>
              <a:rPr lang="en-US" sz="2000" smtClean="0"/>
              <a:t>            </a:t>
            </a:r>
            <a:br>
              <a:rPr lang="en-US" sz="2000" smtClean="0"/>
            </a:br>
            <a:r>
              <a:rPr lang="en-US" sz="2000" smtClean="0"/>
              <a:t>                            </a:t>
            </a:r>
            <a:br>
              <a:rPr lang="en-US" sz="2000" smtClean="0"/>
            </a:br>
            <a:r>
              <a:rPr lang="en-US" sz="2000" smtClean="0"/>
              <a:t>                      </a:t>
            </a:r>
            <a:br>
              <a:rPr lang="en-US" sz="2000" smtClean="0"/>
            </a:br>
            <a:r>
              <a:rPr lang="en-US" sz="2000" smtClean="0"/>
              <a:t>                   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 "/>
            </a:pPr>
            <a:r>
              <a:rPr lang="en-US" sz="2000" smtClean="0"/>
              <a:t> </a:t>
            </a:r>
            <a:r>
              <a:rPr lang="en-US" sz="2000" b="1" smtClean="0"/>
              <a:t>  </a:t>
            </a:r>
            <a:r>
              <a:rPr lang="en-US" sz="2000" smtClean="0"/>
              <a:t>                               </a:t>
            </a:r>
            <a:br>
              <a:rPr lang="en-US" sz="2000" smtClean="0"/>
            </a:br>
            <a:r>
              <a:rPr lang="en-US" sz="2000" smtClean="0"/>
              <a:t>       </a:t>
            </a:r>
            <a:endParaRPr lang="en-US" sz="20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 Location: In-Line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 5"/>
          <p:cNvPicPr>
            <a:picLocks noChangeAspect="1" noChangeArrowheads="1"/>
          </p:cNvPicPr>
          <p:nvPr/>
        </p:nvPicPr>
        <p:blipFill>
          <a:blip r:embed="rId3" cstate="print"/>
          <a:srcRect l="25625" t="20526" r="7500" b="5789"/>
          <a:stretch>
            <a:fillRect/>
          </a:stretch>
        </p:blipFill>
        <p:spPr bwMode="auto">
          <a:xfrm>
            <a:off x="61686" y="2454066"/>
            <a:ext cx="5334000" cy="3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 4"/>
          <p:cNvPicPr>
            <a:picLocks noChangeAspect="1" noChangeArrowheads="1"/>
          </p:cNvPicPr>
          <p:nvPr/>
        </p:nvPicPr>
        <p:blipFill>
          <a:blip r:embed="rId4" cstate="print"/>
          <a:srcRect l="23125" t="31579" r="27500" b="13684"/>
          <a:stretch>
            <a:fillRect/>
          </a:stretch>
        </p:blipFill>
        <p:spPr bwMode="auto">
          <a:xfrm>
            <a:off x="0" y="762000"/>
            <a:ext cx="2438400" cy="160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 descr=" 6"/>
          <p:cNvSpPr txBox="1"/>
          <p:nvPr/>
        </p:nvSpPr>
        <p:spPr>
          <a:xfrm>
            <a:off x="5410200" y="1066800"/>
            <a:ext cx="3733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 "/>
            </a:pPr>
            <a:r>
              <a:rPr lang="en-US" sz="2000" smtClean="0">
                <a:latin typeface="Calibri"/>
              </a:rPr>
              <a:t>  </a:t>
            </a:r>
            <a:r>
              <a:rPr lang="en-US" sz="2000" b="1" smtClean="0">
                <a:latin typeface="Calibri"/>
              </a:rPr>
              <a:t>Omni – </a:t>
            </a:r>
            <a:r>
              <a:rPr lang="en-US" sz="2000" smtClean="0">
                <a:latin typeface="Calibri"/>
              </a:rPr>
              <a:t>SINR not predicted by location in line</a:t>
            </a:r>
          </a:p>
          <a:p>
            <a:pPr>
              <a:buFont typeface="Arial" pitchFamily="34" charset="0"/>
              <a:buChar char=" "/>
            </a:pPr>
            <a:endParaRPr lang="en-US" sz="2000" dirty="0" smtClean="0">
              <a:latin typeface="Calibri"/>
            </a:endParaRPr>
          </a:p>
          <a:p>
            <a:pPr>
              <a:buFont typeface="Arial" pitchFamily="34" charset="0"/>
              <a:buChar char=" "/>
            </a:pPr>
            <a:r>
              <a:rPr lang="en-US" sz="2000" smtClean="0"/>
              <a:t> </a:t>
            </a:r>
            <a:r>
              <a:rPr lang="en-US" sz="2000" b="1" smtClean="0"/>
              <a:t>       </a:t>
            </a:r>
            <a:r>
              <a:rPr lang="en-US" sz="2000" smtClean="0"/>
              <a:t>                          </a:t>
            </a:r>
            <a:br>
              <a:rPr lang="en-US" sz="2000" smtClean="0"/>
            </a:br>
            <a:r>
              <a:rPr lang="en-US" sz="2000" smtClean="0"/>
              <a:t>                            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 "/>
            </a:pPr>
            <a:r>
              <a:rPr lang="en-US" sz="2000" smtClean="0"/>
              <a:t> </a:t>
            </a:r>
            <a:r>
              <a:rPr lang="en-US" sz="2000" b="1" smtClean="0"/>
              <a:t>      </a:t>
            </a:r>
            <a:r>
              <a:rPr lang="en-US" sz="2000" smtClean="0"/>
              <a:t>            </a:t>
            </a:r>
            <a:br>
              <a:rPr lang="en-US" sz="2000" smtClean="0"/>
            </a:br>
            <a:r>
              <a:rPr lang="en-US" sz="2000" smtClean="0"/>
              <a:t>                            </a:t>
            </a:r>
            <a:br>
              <a:rPr lang="en-US" sz="2000" smtClean="0"/>
            </a:br>
            <a:r>
              <a:rPr lang="en-US" sz="2000" smtClean="0"/>
              <a:t>                      </a:t>
            </a:r>
            <a:br>
              <a:rPr lang="en-US" sz="2000" smtClean="0"/>
            </a:br>
            <a:r>
              <a:rPr lang="en-US" sz="2000" smtClean="0"/>
              <a:t>                   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 "/>
            </a:pPr>
            <a:r>
              <a:rPr lang="en-US" sz="2000" smtClean="0"/>
              <a:t> </a:t>
            </a:r>
            <a:r>
              <a:rPr lang="en-US" sz="2000" b="1" smtClean="0"/>
              <a:t>  </a:t>
            </a:r>
            <a:r>
              <a:rPr lang="en-US" sz="2000" smtClean="0"/>
              <a:t>                               </a:t>
            </a:r>
            <a:br>
              <a:rPr lang="en-US" sz="2000" smtClean="0"/>
            </a:br>
            <a:r>
              <a:rPr lang="en-US" sz="2000" smtClean="0"/>
              <a:t>       </a:t>
            </a:r>
            <a:endParaRPr lang="en-US" sz="20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 Location: In-Line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 5"/>
          <p:cNvPicPr>
            <a:picLocks noChangeAspect="1" noChangeArrowheads="1"/>
          </p:cNvPicPr>
          <p:nvPr/>
        </p:nvPicPr>
        <p:blipFill>
          <a:blip r:embed="rId3" cstate="print"/>
          <a:srcRect l="25625" t="20526" r="7500" b="5789"/>
          <a:stretch>
            <a:fillRect/>
          </a:stretch>
        </p:blipFill>
        <p:spPr bwMode="auto">
          <a:xfrm>
            <a:off x="61686" y="2454066"/>
            <a:ext cx="5334000" cy="3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 4"/>
          <p:cNvPicPr>
            <a:picLocks noChangeAspect="1" noChangeArrowheads="1"/>
          </p:cNvPicPr>
          <p:nvPr/>
        </p:nvPicPr>
        <p:blipFill>
          <a:blip r:embed="rId4" cstate="print"/>
          <a:srcRect l="23125" t="31579" r="27500" b="13684"/>
          <a:stretch>
            <a:fillRect/>
          </a:stretch>
        </p:blipFill>
        <p:spPr bwMode="auto">
          <a:xfrm>
            <a:off x="0" y="762000"/>
            <a:ext cx="2438400" cy="160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 descr=" 6"/>
          <p:cNvSpPr txBox="1"/>
          <p:nvPr/>
        </p:nvSpPr>
        <p:spPr>
          <a:xfrm>
            <a:off x="5410200" y="1066800"/>
            <a:ext cx="3733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 "/>
            </a:pPr>
            <a:r>
              <a:rPr lang="en-US" sz="2000" smtClean="0">
                <a:latin typeface="Calibri"/>
              </a:rPr>
              <a:t>  </a:t>
            </a:r>
            <a:r>
              <a:rPr lang="en-US" sz="2000" b="1" smtClean="0">
                <a:latin typeface="Calibri"/>
              </a:rPr>
              <a:t>Omni – </a:t>
            </a:r>
            <a:r>
              <a:rPr lang="en-US" sz="2000" smtClean="0">
                <a:latin typeface="Calibri"/>
              </a:rPr>
              <a:t>SINR not predicted by location in line</a:t>
            </a:r>
          </a:p>
          <a:p>
            <a:pPr>
              <a:buFont typeface="Arial" pitchFamily="34" charset="0"/>
              <a:buChar char=" "/>
            </a:pPr>
            <a:endParaRPr lang="en-US" sz="2000" dirty="0" smtClean="0">
              <a:latin typeface="Calibri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smtClean="0">
                <a:latin typeface="Calibri"/>
              </a:rPr>
              <a:t> </a:t>
            </a:r>
            <a:r>
              <a:rPr lang="en-US" sz="2000" b="1" smtClean="0">
                <a:latin typeface="Calibri"/>
              </a:rPr>
              <a:t>SUBF – </a:t>
            </a:r>
            <a:r>
              <a:rPr lang="en-US" sz="2000" smtClean="0">
                <a:latin typeface="Calibri"/>
              </a:rPr>
              <a:t>Single-target directional scheme; to defeat, get in LOS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 "/>
            </a:pPr>
            <a:r>
              <a:rPr lang="en-US" sz="2000" smtClean="0"/>
              <a:t> </a:t>
            </a:r>
            <a:r>
              <a:rPr lang="en-US" sz="2000" b="1" smtClean="0"/>
              <a:t>      </a:t>
            </a:r>
            <a:r>
              <a:rPr lang="en-US" sz="2000" smtClean="0"/>
              <a:t>            </a:t>
            </a:r>
            <a:br>
              <a:rPr lang="en-US" sz="2000" smtClean="0"/>
            </a:br>
            <a:r>
              <a:rPr lang="en-US" sz="2000" smtClean="0"/>
              <a:t>                            </a:t>
            </a:r>
            <a:br>
              <a:rPr lang="en-US" sz="2000" smtClean="0"/>
            </a:br>
            <a:r>
              <a:rPr lang="en-US" sz="2000" smtClean="0"/>
              <a:t>                      </a:t>
            </a:r>
            <a:br>
              <a:rPr lang="en-US" sz="2000" smtClean="0"/>
            </a:br>
            <a:r>
              <a:rPr lang="en-US" sz="2000" smtClean="0"/>
              <a:t>                   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 "/>
            </a:pPr>
            <a:r>
              <a:rPr lang="en-US" sz="2000" smtClean="0"/>
              <a:t> </a:t>
            </a:r>
            <a:r>
              <a:rPr lang="en-US" sz="2000" b="1" smtClean="0"/>
              <a:t>  </a:t>
            </a:r>
            <a:r>
              <a:rPr lang="en-US" sz="2000" smtClean="0"/>
              <a:t>                               </a:t>
            </a:r>
            <a:br>
              <a:rPr lang="en-US" sz="2000" smtClean="0"/>
            </a:br>
            <a:r>
              <a:rPr lang="en-US" sz="2000" smtClean="0"/>
              <a:t>       </a:t>
            </a:r>
            <a:endParaRPr lang="en-US" sz="20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 Location: In-Line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 5"/>
          <p:cNvPicPr>
            <a:picLocks noChangeAspect="1" noChangeArrowheads="1"/>
          </p:cNvPicPr>
          <p:nvPr/>
        </p:nvPicPr>
        <p:blipFill>
          <a:blip r:embed="rId3" cstate="print"/>
          <a:srcRect l="25625" t="20526" r="7500" b="5789"/>
          <a:stretch>
            <a:fillRect/>
          </a:stretch>
        </p:blipFill>
        <p:spPr bwMode="auto">
          <a:xfrm>
            <a:off x="61686" y="2454066"/>
            <a:ext cx="5334000" cy="3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 4"/>
          <p:cNvPicPr>
            <a:picLocks noChangeAspect="1" noChangeArrowheads="1"/>
          </p:cNvPicPr>
          <p:nvPr/>
        </p:nvPicPr>
        <p:blipFill>
          <a:blip r:embed="rId4" cstate="print"/>
          <a:srcRect l="23125" t="31579" r="27500" b="13684"/>
          <a:stretch>
            <a:fillRect/>
          </a:stretch>
        </p:blipFill>
        <p:spPr bwMode="auto">
          <a:xfrm>
            <a:off x="0" y="762000"/>
            <a:ext cx="2438400" cy="160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 descr=" 6"/>
          <p:cNvSpPr txBox="1"/>
          <p:nvPr/>
        </p:nvSpPr>
        <p:spPr>
          <a:xfrm>
            <a:off x="5410200" y="1066800"/>
            <a:ext cx="3733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 "/>
            </a:pPr>
            <a:r>
              <a:rPr lang="en-US" sz="2000" smtClean="0">
                <a:latin typeface="Calibri"/>
              </a:rPr>
              <a:t>  </a:t>
            </a:r>
            <a:r>
              <a:rPr lang="en-US" sz="2000" b="1" smtClean="0">
                <a:latin typeface="Calibri"/>
              </a:rPr>
              <a:t>Omni – </a:t>
            </a:r>
            <a:r>
              <a:rPr lang="en-US" sz="2000" smtClean="0">
                <a:latin typeface="Calibri"/>
              </a:rPr>
              <a:t>SINR not predicted by location in line</a:t>
            </a:r>
          </a:p>
          <a:p>
            <a:pPr>
              <a:buFont typeface="Arial" pitchFamily="34" charset="0"/>
              <a:buChar char=" "/>
            </a:pPr>
            <a:endParaRPr lang="en-US" sz="2000" dirty="0" smtClean="0">
              <a:latin typeface="Calibri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smtClean="0">
                <a:latin typeface="Calibri"/>
              </a:rPr>
              <a:t> </a:t>
            </a:r>
            <a:r>
              <a:rPr lang="en-US" sz="2000" b="1" smtClean="0">
                <a:latin typeface="Calibri"/>
              </a:rPr>
              <a:t>SUBF – </a:t>
            </a:r>
            <a:r>
              <a:rPr lang="en-US" sz="2000" smtClean="0">
                <a:latin typeface="Calibri"/>
              </a:rPr>
              <a:t>Single-target directional scheme; to defeat, get in LOS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smtClean="0">
                <a:latin typeface="Calibri"/>
              </a:rPr>
              <a:t> </a:t>
            </a:r>
            <a:r>
              <a:rPr lang="en-US" sz="2000" b="1" smtClean="0">
                <a:latin typeface="Calibri"/>
              </a:rPr>
              <a:t>STROBE</a:t>
            </a:r>
            <a:r>
              <a:rPr lang="en-US" sz="2000" smtClean="0">
                <a:latin typeface="Calibri"/>
              </a:rPr>
              <a:t> – Multiple eavesdroppers in direct LOS between IU and Tx are successfully blinded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 "/>
            </a:pPr>
            <a:r>
              <a:rPr lang="en-US" sz="2000" smtClean="0"/>
              <a:t> </a:t>
            </a:r>
            <a:r>
              <a:rPr lang="en-US" sz="2000" b="1" smtClean="0"/>
              <a:t>  </a:t>
            </a:r>
            <a:r>
              <a:rPr lang="en-US" sz="2000" smtClean="0"/>
              <a:t>                               </a:t>
            </a:r>
            <a:br>
              <a:rPr lang="en-US" sz="2000" smtClean="0"/>
            </a:br>
            <a:r>
              <a:rPr lang="en-US" sz="2000" smtClean="0"/>
              <a:t>       </a:t>
            </a:r>
            <a:endParaRPr lang="en-US" sz="20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 Location: In-Line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 5"/>
          <p:cNvPicPr>
            <a:picLocks noChangeAspect="1" noChangeArrowheads="1"/>
          </p:cNvPicPr>
          <p:nvPr/>
        </p:nvPicPr>
        <p:blipFill>
          <a:blip r:embed="rId3" cstate="print"/>
          <a:srcRect l="25625" t="20526" r="7500" b="5789"/>
          <a:stretch>
            <a:fillRect/>
          </a:stretch>
        </p:blipFill>
        <p:spPr bwMode="auto">
          <a:xfrm>
            <a:off x="61686" y="2454066"/>
            <a:ext cx="5334000" cy="3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 4"/>
          <p:cNvPicPr>
            <a:picLocks noChangeAspect="1" noChangeArrowheads="1"/>
          </p:cNvPicPr>
          <p:nvPr/>
        </p:nvPicPr>
        <p:blipFill>
          <a:blip r:embed="rId4" cstate="print"/>
          <a:srcRect l="23125" t="31579" r="27500" b="13684"/>
          <a:stretch>
            <a:fillRect/>
          </a:stretch>
        </p:blipFill>
        <p:spPr bwMode="auto">
          <a:xfrm>
            <a:off x="0" y="762000"/>
            <a:ext cx="2438400" cy="160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 descr=" 6"/>
          <p:cNvSpPr txBox="1"/>
          <p:nvPr/>
        </p:nvSpPr>
        <p:spPr>
          <a:xfrm>
            <a:off x="5410200" y="1066800"/>
            <a:ext cx="3733800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 "/>
            </a:pPr>
            <a:r>
              <a:rPr lang="en-US" sz="2000" smtClean="0">
                <a:latin typeface="Calibri"/>
              </a:rPr>
              <a:t>  </a:t>
            </a:r>
            <a:r>
              <a:rPr lang="en-US" sz="2000" b="1" smtClean="0">
                <a:latin typeface="Calibri"/>
              </a:rPr>
              <a:t>Omni – </a:t>
            </a:r>
            <a:r>
              <a:rPr lang="en-US" sz="2000" smtClean="0">
                <a:latin typeface="Calibri"/>
              </a:rPr>
              <a:t>SINR not predicted by location in line</a:t>
            </a:r>
          </a:p>
          <a:p>
            <a:pPr>
              <a:buFont typeface="Arial" pitchFamily="34" charset="0"/>
              <a:buChar char=" "/>
            </a:pPr>
            <a:endParaRPr lang="en-US" sz="2000" dirty="0" smtClean="0">
              <a:latin typeface="Calibri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smtClean="0">
                <a:latin typeface="Calibri"/>
              </a:rPr>
              <a:t> </a:t>
            </a:r>
            <a:r>
              <a:rPr lang="en-US" sz="2000" b="1" smtClean="0">
                <a:latin typeface="Calibri"/>
              </a:rPr>
              <a:t>SUBF – </a:t>
            </a:r>
            <a:r>
              <a:rPr lang="en-US" sz="2000" smtClean="0">
                <a:latin typeface="Calibri"/>
              </a:rPr>
              <a:t>Single-target directional scheme; to defeat, get in LOS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smtClean="0">
                <a:latin typeface="Calibri"/>
              </a:rPr>
              <a:t> </a:t>
            </a:r>
            <a:r>
              <a:rPr lang="en-US" sz="2000" b="1" smtClean="0">
                <a:latin typeface="Calibri"/>
              </a:rPr>
              <a:t>STROBE</a:t>
            </a:r>
            <a:r>
              <a:rPr lang="en-US" sz="2000" smtClean="0">
                <a:latin typeface="Calibri"/>
              </a:rPr>
              <a:t> – Multiple eavesdroppers in direct LOS between IU and Tx are successfully blinded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smtClean="0">
                <a:latin typeface="Calibri"/>
              </a:rPr>
              <a:t> </a:t>
            </a:r>
            <a:r>
              <a:rPr lang="en-US" sz="2000" b="1" smtClean="0">
                <a:latin typeface="Calibri"/>
              </a:rPr>
              <a:t>CE</a:t>
            </a:r>
            <a:r>
              <a:rPr lang="en-US" sz="2000" smtClean="0">
                <a:latin typeface="Calibri"/>
              </a:rPr>
              <a:t> – Precise blinding comes at a price. </a:t>
            </a:r>
          </a:p>
          <a:p>
            <a:pPr>
              <a:buFont typeface="Arial" pitchFamily="34" charset="0"/>
              <a:buChar char=" "/>
            </a:pPr>
            <a:endParaRPr lang="en-US" sz="20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593790742"/>
              </p:ext>
            </p:extLst>
          </p:nvPr>
        </p:nvGraphicFramePr>
        <p:xfrm>
          <a:off x="114300" y="762000"/>
          <a:ext cx="8915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723900"/>
            <a:ext cx="9067800" cy="3581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66" y="5681949"/>
            <a:ext cx="9067800" cy="9906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91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necessity of Multi-Path</a:t>
            </a:r>
            <a:endParaRPr lang="en-US" dirty="0"/>
          </a:p>
        </p:txBody>
      </p:sp>
      <p:pic>
        <p:nvPicPr>
          <p:cNvPr id="11" name="Content Placeholder 10" descr=" 1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8742" y="762000"/>
            <a:ext cx="4560250" cy="2620962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necessity of Multi-Path</a:t>
            </a:r>
            <a:endParaRPr lang="en-US" dirty="0"/>
          </a:p>
        </p:txBody>
      </p:sp>
      <p:pic>
        <p:nvPicPr>
          <p:cNvPr id="11" name="Content Placeholder 10" descr=" 1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8742" y="762000"/>
            <a:ext cx="4560250" cy="2620962"/>
          </a:xfrm>
        </p:spPr>
      </p:pic>
      <p:pic>
        <p:nvPicPr>
          <p:cNvPr id="4" name="Picture 2" descr=" 62466"/>
          <p:cNvPicPr>
            <a:picLocks noChangeAspect="1" noChangeArrowheads="1"/>
          </p:cNvPicPr>
          <p:nvPr/>
        </p:nvPicPr>
        <p:blipFill>
          <a:blip r:embed="rId4" cstate="print"/>
          <a:srcRect l="10178" t="3065" b="29502"/>
          <a:stretch>
            <a:fillRect/>
          </a:stretch>
        </p:blipFill>
        <p:spPr bwMode="auto">
          <a:xfrm>
            <a:off x="1186542" y="3352800"/>
            <a:ext cx="6724650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necessity of Multi-Path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 4"/>
          <p:cNvPicPr>
            <a:picLocks noChangeAspect="1" noChangeArrowheads="1"/>
          </p:cNvPicPr>
          <p:nvPr/>
        </p:nvPicPr>
        <p:blipFill>
          <a:blip r:embed="rId3" cstate="print"/>
          <a:srcRect l="21250" t="15789" r="10625" b="5263"/>
          <a:stretch>
            <a:fillRect/>
          </a:stretch>
        </p:blipFill>
        <p:spPr bwMode="auto">
          <a:xfrm>
            <a:off x="76200" y="2749492"/>
            <a:ext cx="5638800" cy="387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 5"/>
          <p:cNvPicPr>
            <a:picLocks noChangeAspect="1" noChangeArrowheads="1"/>
          </p:cNvPicPr>
          <p:nvPr/>
        </p:nvPicPr>
        <p:blipFill>
          <a:blip r:embed="rId4" cstate="print"/>
          <a:srcRect l="10625" t="24737" r="18125" b="6842"/>
          <a:stretch>
            <a:fillRect/>
          </a:stretch>
        </p:blipFill>
        <p:spPr bwMode="auto">
          <a:xfrm>
            <a:off x="0" y="762000"/>
            <a:ext cx="347472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descr=" 6"/>
          <p:cNvSpPr/>
          <p:nvPr/>
        </p:nvSpPr>
        <p:spPr>
          <a:xfrm>
            <a:off x="228600" y="914400"/>
            <a:ext cx="914400" cy="15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/>
              <a:t>Outdoors</a:t>
            </a:r>
            <a:endParaRPr lang="en-US" dirty="0"/>
          </a:p>
        </p:txBody>
      </p:sp>
      <p:sp>
        <p:nvSpPr>
          <p:cNvPr id="7" name="TextBox 6" descr=" 7"/>
          <p:cNvSpPr txBox="1"/>
          <p:nvPr/>
        </p:nvSpPr>
        <p:spPr>
          <a:xfrm>
            <a:off x="5410200" y="1219200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 "/>
            </a:pPr>
            <a:r>
              <a:rPr lang="en-US" sz="2000" smtClean="0"/>
              <a:t>  </a:t>
            </a:r>
            <a:r>
              <a:rPr lang="en-US" sz="2800" b="1" smtClean="0"/>
              <a:t>             </a:t>
            </a:r>
            <a:br>
              <a:rPr lang="en-US" sz="2800" b="1" smtClean="0"/>
            </a:br>
            <a:r>
              <a:rPr lang="en-US" sz="2800" b="1" smtClean="0"/>
              <a:t>                     </a:t>
            </a:r>
            <a:endParaRPr lang="en-US" sz="2800" dirty="0" smtClean="0"/>
          </a:p>
          <a:p>
            <a:pPr lvl="1">
              <a:buFont typeface="Arial" pitchFamily="34" charset="0"/>
              <a:buChar char=" "/>
            </a:pPr>
            <a:r>
              <a:rPr lang="en-US" sz="2800" smtClean="0"/>
              <a:t>                </a:t>
            </a:r>
            <a:br>
              <a:rPr lang="en-US" sz="2800" smtClean="0"/>
            </a:br>
            <a:r>
              <a:rPr lang="en-US" sz="2800" smtClean="0"/>
              <a:t>           </a:t>
            </a:r>
            <a:endParaRPr lang="en-US" sz="2800" dirty="0" smtClean="0"/>
          </a:p>
          <a:p>
            <a:pPr lvl="1">
              <a:buFont typeface="Arial" pitchFamily="34" charset="0"/>
              <a:buChar char=" "/>
            </a:pPr>
            <a:r>
              <a:rPr lang="en-US" sz="2800" smtClean="0"/>
              <a:t>                    </a:t>
            </a:r>
            <a:endParaRPr lang="en-US" sz="28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necessity of Multi-Path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 4"/>
          <p:cNvPicPr>
            <a:picLocks noChangeAspect="1" noChangeArrowheads="1"/>
          </p:cNvPicPr>
          <p:nvPr/>
        </p:nvPicPr>
        <p:blipFill>
          <a:blip r:embed="rId3" cstate="print"/>
          <a:srcRect l="21250" t="15789" r="10625" b="5263"/>
          <a:stretch>
            <a:fillRect/>
          </a:stretch>
        </p:blipFill>
        <p:spPr bwMode="auto">
          <a:xfrm>
            <a:off x="76200" y="2749492"/>
            <a:ext cx="5638800" cy="387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 5"/>
          <p:cNvPicPr>
            <a:picLocks noChangeAspect="1" noChangeArrowheads="1"/>
          </p:cNvPicPr>
          <p:nvPr/>
        </p:nvPicPr>
        <p:blipFill>
          <a:blip r:embed="rId4" cstate="print"/>
          <a:srcRect l="10625" t="24737" r="18125" b="6842"/>
          <a:stretch>
            <a:fillRect/>
          </a:stretch>
        </p:blipFill>
        <p:spPr bwMode="auto">
          <a:xfrm>
            <a:off x="0" y="762000"/>
            <a:ext cx="347472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descr=" 6"/>
          <p:cNvSpPr/>
          <p:nvPr/>
        </p:nvSpPr>
        <p:spPr>
          <a:xfrm>
            <a:off x="228600" y="914400"/>
            <a:ext cx="914400" cy="15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/>
              <a:t>Outdoors</a:t>
            </a:r>
            <a:endParaRPr lang="en-US" dirty="0"/>
          </a:p>
        </p:txBody>
      </p:sp>
      <p:sp>
        <p:nvSpPr>
          <p:cNvPr id="7" name="TextBox 6" descr=" 7"/>
          <p:cNvSpPr txBox="1"/>
          <p:nvPr/>
        </p:nvSpPr>
        <p:spPr>
          <a:xfrm>
            <a:off x="5410200" y="1219200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 "/>
            </a:pPr>
            <a:r>
              <a:rPr lang="en-US" sz="2000" smtClean="0">
                <a:latin typeface="Calibri"/>
              </a:rPr>
              <a:t>  </a:t>
            </a:r>
            <a:r>
              <a:rPr lang="en-US" sz="2800" b="1" smtClean="0">
                <a:latin typeface="Calibri"/>
              </a:rPr>
              <a:t>Multi-Stream methods fail outdoors</a:t>
            </a:r>
            <a:endParaRPr lang="en-US" sz="2800" smtClean="0">
              <a:latin typeface="Calibri"/>
            </a:endParaRPr>
          </a:p>
          <a:p>
            <a:pPr>
              <a:buFont typeface="Arial" pitchFamily="34" charset="0"/>
              <a:buChar char=" "/>
            </a:pPr>
            <a:r>
              <a:rPr lang="en-US" sz="2800" smtClean="0"/>
              <a:t>                </a:t>
            </a:r>
            <a:br>
              <a:rPr lang="en-US" sz="2800" smtClean="0"/>
            </a:br>
            <a:r>
              <a:rPr lang="en-US" sz="2800" smtClean="0"/>
              <a:t>           </a:t>
            </a:r>
            <a:endParaRPr lang="en-US" sz="2800" dirty="0" smtClean="0"/>
          </a:p>
          <a:p>
            <a:pPr lvl="1">
              <a:buFont typeface="Arial" pitchFamily="34" charset="0"/>
              <a:buChar char=" "/>
            </a:pPr>
            <a:r>
              <a:rPr lang="en-US" sz="2800" smtClean="0"/>
              <a:t>                    </a:t>
            </a:r>
            <a:endParaRPr lang="en-US" sz="28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9669</TotalTime>
  <Words>5718</Words>
  <Application>Microsoft Office PowerPoint</Application>
  <PresentationFormat>On-screen Show (4:3)</PresentationFormat>
  <Paragraphs>1220</Paragraphs>
  <Slides>109</Slides>
  <Notes>60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1" baseType="lpstr">
      <vt:lpstr>Office Theme</vt:lpstr>
      <vt:lpstr>Equation</vt:lpstr>
      <vt:lpstr>STROBE Actively Securing Wireless Communications using Zero-Forcing Beamforming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Solution</vt:lpstr>
      <vt:lpstr>Solution</vt:lpstr>
      <vt:lpstr>Solution</vt:lpstr>
      <vt:lpstr>Solution</vt:lpstr>
      <vt:lpstr>Solution</vt:lpstr>
      <vt:lpstr>Solution</vt:lpstr>
      <vt:lpstr>Solution</vt:lpstr>
      <vt:lpstr>Solution</vt:lpstr>
      <vt:lpstr>Solution</vt:lpstr>
      <vt:lpstr>Solution</vt:lpstr>
      <vt:lpstr>STROBE Overview</vt:lpstr>
      <vt:lpstr>STROBE Overview</vt:lpstr>
      <vt:lpstr>STROBE Overview</vt:lpstr>
      <vt:lpstr>STROBE Overview</vt:lpstr>
      <vt:lpstr>STROBE Overview</vt:lpstr>
      <vt:lpstr>STROBE Overview</vt:lpstr>
      <vt:lpstr>STROBE Overview</vt:lpstr>
      <vt:lpstr>Background Zero Forcing Beamforming (ZFBF)</vt:lpstr>
      <vt:lpstr>Orthogonal Blinding</vt:lpstr>
      <vt:lpstr>Orthogonal Blinding</vt:lpstr>
      <vt:lpstr>Orthogonal Blinding</vt:lpstr>
      <vt:lpstr>Orthogonal Blinding</vt:lpstr>
      <vt:lpstr>Orthogonal Blinding</vt:lpstr>
      <vt:lpstr>Orthogonal Blinding</vt:lpstr>
      <vt:lpstr>Orthogonal Blinding</vt:lpstr>
      <vt:lpstr>Orthogonal Blinding</vt:lpstr>
      <vt:lpstr>Orthogonal Blinding</vt:lpstr>
      <vt:lpstr>Experimental Methodology</vt:lpstr>
      <vt:lpstr>Experimental Methodology</vt:lpstr>
      <vt:lpstr>Experimental Methodology</vt:lpstr>
      <vt:lpstr>Experimental Methodology</vt:lpstr>
      <vt:lpstr>Experiments</vt:lpstr>
      <vt:lpstr>Experiments</vt:lpstr>
      <vt:lpstr>Experiments</vt:lpstr>
      <vt:lpstr>Baseline</vt:lpstr>
      <vt:lpstr>Baseline</vt:lpstr>
      <vt:lpstr>Baseline</vt:lpstr>
      <vt:lpstr>Baseline</vt:lpstr>
      <vt:lpstr>Baseline</vt:lpstr>
      <vt:lpstr>Baseline</vt:lpstr>
      <vt:lpstr>Baseline</vt:lpstr>
      <vt:lpstr>Baseline</vt:lpstr>
      <vt:lpstr>Baseline</vt:lpstr>
      <vt:lpstr>Baseline</vt:lpstr>
      <vt:lpstr>Experiments</vt:lpstr>
      <vt:lpstr>    Nomadic Eavesdropper</vt:lpstr>
      <vt:lpstr>    Nomadic Eavesdropper</vt:lpstr>
      <vt:lpstr>    Nomadic Eavesdropper</vt:lpstr>
      <vt:lpstr>    Nomadic Eavesdropper</vt:lpstr>
      <vt:lpstr>    Nomadic Eavesdropper</vt:lpstr>
      <vt:lpstr>Conclusions</vt:lpstr>
      <vt:lpstr>All Experiments</vt:lpstr>
      <vt:lpstr>Orthogonal Blinding</vt:lpstr>
      <vt:lpstr>Orthogonal Blinding</vt:lpstr>
      <vt:lpstr>Orthogonal Blinding</vt:lpstr>
      <vt:lpstr>Orthogonal Blinding</vt:lpstr>
      <vt:lpstr>Orthogonal Blinding</vt:lpstr>
      <vt:lpstr>Orthogonal Blinding</vt:lpstr>
      <vt:lpstr>Orthogonal Blinding</vt:lpstr>
      <vt:lpstr>Orthogonal Blinding</vt:lpstr>
      <vt:lpstr>Orthogonal Blinding</vt:lpstr>
      <vt:lpstr>Experiments</vt:lpstr>
      <vt:lpstr>Relative E Location: Proximity</vt:lpstr>
      <vt:lpstr>Relative E Location: Proximity</vt:lpstr>
      <vt:lpstr>Relative E Location: Proximity</vt:lpstr>
      <vt:lpstr>Relative E Location: Proximity</vt:lpstr>
      <vt:lpstr>Relative E Location: Proximity</vt:lpstr>
      <vt:lpstr>Relative E Location: Proximity</vt:lpstr>
      <vt:lpstr>Relative E Location: Proximity</vt:lpstr>
      <vt:lpstr>Relative E Location: Proximity</vt:lpstr>
      <vt:lpstr>Experiments</vt:lpstr>
      <vt:lpstr>Relative E Location: In-Line</vt:lpstr>
      <vt:lpstr>Relative E Location: In-Line</vt:lpstr>
      <vt:lpstr>Relative E Location: In-Line</vt:lpstr>
      <vt:lpstr>Relative E Location: In-Line</vt:lpstr>
      <vt:lpstr>Relative E Location: In-Line</vt:lpstr>
      <vt:lpstr>Relative E Location: In-Line</vt:lpstr>
      <vt:lpstr>Experiments</vt:lpstr>
      <vt:lpstr>Verifying necessity of Multi-Path</vt:lpstr>
      <vt:lpstr>Verifying necessity of Multi-Path</vt:lpstr>
      <vt:lpstr>Verifying necessity of Multi-Path</vt:lpstr>
      <vt:lpstr>Verifying necessity of Multi-Path</vt:lpstr>
      <vt:lpstr>Verifying necessity of Multi-Path</vt:lpstr>
      <vt:lpstr>Verifying necessity of Multi-Path</vt:lpstr>
      <vt:lpstr>Backup Slides</vt:lpstr>
      <vt:lpstr>Prior Work</vt:lpstr>
      <vt:lpstr>Prior Work</vt:lpstr>
      <vt:lpstr>Prior Work</vt:lpstr>
      <vt:lpstr>Prior Work</vt:lpstr>
      <vt:lpstr>Prior Work</vt:lpstr>
      <vt:lpstr>Prior Work</vt:lpstr>
      <vt:lpstr>Prior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Naren Anand</dc:creator>
  <cp:lastModifiedBy>Naren Anand</cp:lastModifiedBy>
  <cp:revision>283</cp:revision>
  <dcterms:created xsi:type="dcterms:W3CDTF">2011-03-17T14:53:15Z</dcterms:created>
  <dcterms:modified xsi:type="dcterms:W3CDTF">2012-03-28T15:08:43Z</dcterms:modified>
</cp:coreProperties>
</file>